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257" r:id="rId3"/>
    <p:sldId id="260" r:id="rId4"/>
    <p:sldId id="259" r:id="rId5"/>
    <p:sldId id="261" r:id="rId6"/>
    <p:sldId id="262" r:id="rId7"/>
    <p:sldId id="266" r:id="rId8"/>
    <p:sldId id="267" r:id="rId9"/>
    <p:sldId id="268" r:id="rId10"/>
    <p:sldId id="263" r:id="rId11"/>
    <p:sldId id="269" r:id="rId12"/>
    <p:sldId id="270" r:id="rId13"/>
    <p:sldId id="271" r:id="rId14"/>
    <p:sldId id="272" r:id="rId15"/>
    <p:sldId id="264" r:id="rId16"/>
    <p:sldId id="273" r:id="rId17"/>
    <p:sldId id="276" r:id="rId18"/>
    <p:sldId id="274" r:id="rId19"/>
    <p:sldId id="275" r:id="rId20"/>
    <p:sldId id="277" r:id="rId21"/>
    <p:sldId id="278" r:id="rId22"/>
    <p:sldId id="265" r:id="rId23"/>
    <p:sldId id="279" r:id="rId24"/>
    <p:sldId id="280" r:id="rId25"/>
    <p:sldId id="282" r:id="rId26"/>
    <p:sldId id="281" r:id="rId27"/>
    <p:sldId id="283" r:id="rId28"/>
    <p:sldId id="287" r:id="rId29"/>
    <p:sldId id="284" r:id="rId30"/>
    <p:sldId id="285" r:id="rId31"/>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Comic Sans MS" pitchFamily="66" charset="0"/>
        <a:ea typeface="+mn-ea"/>
        <a:cs typeface="+mn-cs"/>
      </a:defRPr>
    </a:lvl1pPr>
    <a:lvl2pPr marL="457200" algn="l" rtl="0" fontAlgn="base">
      <a:spcBef>
        <a:spcPct val="0"/>
      </a:spcBef>
      <a:spcAft>
        <a:spcPct val="0"/>
      </a:spcAft>
      <a:defRPr kern="1200">
        <a:solidFill>
          <a:schemeClr val="tx1"/>
        </a:solidFill>
        <a:latin typeface="Comic Sans MS" pitchFamily="66" charset="0"/>
        <a:ea typeface="+mn-ea"/>
        <a:cs typeface="+mn-cs"/>
      </a:defRPr>
    </a:lvl2pPr>
    <a:lvl3pPr marL="914400" algn="l" rtl="0" fontAlgn="base">
      <a:spcBef>
        <a:spcPct val="0"/>
      </a:spcBef>
      <a:spcAft>
        <a:spcPct val="0"/>
      </a:spcAft>
      <a:defRPr kern="1200">
        <a:solidFill>
          <a:schemeClr val="tx1"/>
        </a:solidFill>
        <a:latin typeface="Comic Sans MS" pitchFamily="66" charset="0"/>
        <a:ea typeface="+mn-ea"/>
        <a:cs typeface="+mn-cs"/>
      </a:defRPr>
    </a:lvl3pPr>
    <a:lvl4pPr marL="1371600" algn="l" rtl="0" fontAlgn="base">
      <a:spcBef>
        <a:spcPct val="0"/>
      </a:spcBef>
      <a:spcAft>
        <a:spcPct val="0"/>
      </a:spcAft>
      <a:defRPr kern="1200">
        <a:solidFill>
          <a:schemeClr val="tx1"/>
        </a:solidFill>
        <a:latin typeface="Comic Sans MS" pitchFamily="66" charset="0"/>
        <a:ea typeface="+mn-ea"/>
        <a:cs typeface="+mn-cs"/>
      </a:defRPr>
    </a:lvl4pPr>
    <a:lvl5pPr marL="1828800" algn="l" rtl="0" fontAlgn="base">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000000"/>
    <a:srgbClr val="6600CC"/>
    <a:srgbClr val="009900"/>
    <a:srgbClr val="FF3300"/>
    <a:srgbClr val="33CC33"/>
    <a:srgbClr val="FF0066"/>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83" d="100"/>
          <a:sy n="83" d="100"/>
        </p:scale>
        <p:origin x="-10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a:defRPr sz="1300"/>
            </a:lvl1pPr>
          </a:lstStyle>
          <a:p>
            <a:endParaRPr lang="de-DE" altLang="de-DE"/>
          </a:p>
        </p:txBody>
      </p:sp>
      <p:sp>
        <p:nvSpPr>
          <p:cNvPr id="136195" name="Rectangle 3"/>
          <p:cNvSpPr>
            <a:spLocks noGrp="1" noChangeArrowheads="1"/>
          </p:cNvSpPr>
          <p:nvPr>
            <p:ph type="dt" sz="quarter"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defRPr sz="1300"/>
            </a:lvl1pPr>
          </a:lstStyle>
          <a:p>
            <a:endParaRPr lang="de-DE" altLang="de-DE"/>
          </a:p>
        </p:txBody>
      </p:sp>
      <p:sp>
        <p:nvSpPr>
          <p:cNvPr id="136196" name="Rectangle 4"/>
          <p:cNvSpPr>
            <a:spLocks noGrp="1" noChangeArrowheads="1"/>
          </p:cNvSpPr>
          <p:nvPr>
            <p:ph type="ftr" sz="quarter" idx="2"/>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a:defRPr sz="1300"/>
            </a:lvl1pPr>
          </a:lstStyle>
          <a:p>
            <a:endParaRPr lang="de-DE" altLang="de-DE"/>
          </a:p>
        </p:txBody>
      </p:sp>
      <p:sp>
        <p:nvSpPr>
          <p:cNvPr id="136197" name="Rectangle 5"/>
          <p:cNvSpPr>
            <a:spLocks noGrp="1" noChangeArrowheads="1"/>
          </p:cNvSpPr>
          <p:nvPr>
            <p:ph type="sldNum" sz="quarter" idx="3"/>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defRPr sz="1300"/>
            </a:lvl1pPr>
          </a:lstStyle>
          <a:p>
            <a:fld id="{A28DCCC8-5A15-4CF6-9198-8612BFCC13B9}" type="slidenum">
              <a:rPr lang="de-DE" altLang="de-DE"/>
              <a:pPr/>
              <a:t>‹Nr.›</a:t>
            </a:fld>
            <a:endParaRPr lang="de-DE" altLang="de-DE"/>
          </a:p>
        </p:txBody>
      </p:sp>
    </p:spTree>
    <p:extLst>
      <p:ext uri="{BB962C8B-B14F-4D97-AF65-F5344CB8AC3E}">
        <p14:creationId xmlns:p14="http://schemas.microsoft.com/office/powerpoint/2010/main" val="1297585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a:defRPr sz="1300"/>
            </a:lvl1pPr>
          </a:lstStyle>
          <a:p>
            <a:endParaRPr lang="de-DE" altLang="de-DE"/>
          </a:p>
        </p:txBody>
      </p:sp>
      <p:sp>
        <p:nvSpPr>
          <p:cNvPr id="49155" name="Rectangle 3"/>
          <p:cNvSpPr>
            <a:spLocks noGrp="1" noChangeArrowheads="1"/>
          </p:cNvSpPr>
          <p:nvPr>
            <p:ph type="dt"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defRPr sz="1300"/>
            </a:lvl1pPr>
          </a:lstStyle>
          <a:p>
            <a:endParaRPr lang="de-DE" altLang="de-DE"/>
          </a:p>
        </p:txBody>
      </p:sp>
      <p:sp>
        <p:nvSpPr>
          <p:cNvPr id="49156" name="Rectangle 4"/>
          <p:cNvSpPr>
            <a:spLocks noRo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9157" name="Rectangle 5"/>
          <p:cNvSpPr>
            <a:spLocks noGrp="1" noChangeArrowheads="1"/>
          </p:cNvSpPr>
          <p:nvPr>
            <p:ph type="body" sz="quarter" idx="3"/>
          </p:nvPr>
        </p:nvSpPr>
        <p:spPr bwMode="auto">
          <a:xfrm>
            <a:off x="709613" y="4860925"/>
            <a:ext cx="5680075"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49158" name="Rectangle 6"/>
          <p:cNvSpPr>
            <a:spLocks noGrp="1" noChangeArrowheads="1"/>
          </p:cNvSpPr>
          <p:nvPr>
            <p:ph type="ftr" sz="quarter" idx="4"/>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a:defRPr sz="1300"/>
            </a:lvl1pPr>
          </a:lstStyle>
          <a:p>
            <a:endParaRPr lang="de-DE" altLang="de-DE"/>
          </a:p>
        </p:txBody>
      </p:sp>
      <p:sp>
        <p:nvSpPr>
          <p:cNvPr id="49159" name="Rectangle 7"/>
          <p:cNvSpPr>
            <a:spLocks noGrp="1" noChangeArrowheads="1"/>
          </p:cNvSpPr>
          <p:nvPr>
            <p:ph type="sldNum" sz="quarter" idx="5"/>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defRPr sz="1300"/>
            </a:lvl1pPr>
          </a:lstStyle>
          <a:p>
            <a:fld id="{15F93A1D-35FF-4F7D-9609-C5A1A77810AB}" type="slidenum">
              <a:rPr lang="de-DE" altLang="de-DE"/>
              <a:pPr/>
              <a:t>‹Nr.›</a:t>
            </a:fld>
            <a:endParaRPr lang="de-DE" altLang="de-DE"/>
          </a:p>
        </p:txBody>
      </p:sp>
    </p:spTree>
    <p:extLst>
      <p:ext uri="{BB962C8B-B14F-4D97-AF65-F5344CB8AC3E}">
        <p14:creationId xmlns:p14="http://schemas.microsoft.com/office/powerpoint/2010/main" val="96271445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omic Sans MS" pitchFamily="66" charset="0"/>
        <a:ea typeface="+mn-ea"/>
        <a:cs typeface="+mn-cs"/>
      </a:defRPr>
    </a:lvl1pPr>
    <a:lvl2pPr marL="457200" algn="l" rtl="0" fontAlgn="base">
      <a:spcBef>
        <a:spcPct val="30000"/>
      </a:spcBef>
      <a:spcAft>
        <a:spcPct val="0"/>
      </a:spcAft>
      <a:defRPr sz="1200" kern="1200">
        <a:solidFill>
          <a:schemeClr val="tx1"/>
        </a:solidFill>
        <a:latin typeface="Comic Sans MS" pitchFamily="66" charset="0"/>
        <a:ea typeface="+mn-ea"/>
        <a:cs typeface="+mn-cs"/>
      </a:defRPr>
    </a:lvl2pPr>
    <a:lvl3pPr marL="914400" algn="l" rtl="0" fontAlgn="base">
      <a:spcBef>
        <a:spcPct val="30000"/>
      </a:spcBef>
      <a:spcAft>
        <a:spcPct val="0"/>
      </a:spcAft>
      <a:defRPr sz="1200" kern="1200">
        <a:solidFill>
          <a:schemeClr val="tx1"/>
        </a:solidFill>
        <a:latin typeface="Comic Sans MS" pitchFamily="66" charset="0"/>
        <a:ea typeface="+mn-ea"/>
        <a:cs typeface="+mn-cs"/>
      </a:defRPr>
    </a:lvl3pPr>
    <a:lvl4pPr marL="1371600" algn="l" rtl="0" fontAlgn="base">
      <a:spcBef>
        <a:spcPct val="30000"/>
      </a:spcBef>
      <a:spcAft>
        <a:spcPct val="0"/>
      </a:spcAft>
      <a:defRPr sz="1200" kern="1200">
        <a:solidFill>
          <a:schemeClr val="tx1"/>
        </a:solidFill>
        <a:latin typeface="Comic Sans MS" pitchFamily="66" charset="0"/>
        <a:ea typeface="+mn-ea"/>
        <a:cs typeface="+mn-cs"/>
      </a:defRPr>
    </a:lvl4pPr>
    <a:lvl5pPr marL="1828800" algn="l" rtl="0" fontAlgn="base">
      <a:spcBef>
        <a:spcPct val="30000"/>
      </a:spcBef>
      <a:spcAft>
        <a:spcPct val="0"/>
      </a:spcAft>
      <a:defRPr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CF5A8A-9EBF-4223-A5FE-3FFA78F7FCBD}" type="slidenum">
              <a:rPr lang="de-DE" altLang="de-DE"/>
              <a:pPr/>
              <a:t>1</a:t>
            </a:fld>
            <a:endParaRPr lang="de-DE" altLang="de-DE"/>
          </a:p>
        </p:txBody>
      </p:sp>
      <p:sp>
        <p:nvSpPr>
          <p:cNvPr id="50178" name="Rectangle 2"/>
          <p:cNvSpPr>
            <a:spLocks noRot="1" noChangeArrowheads="1" noTextEdit="1"/>
          </p:cNvSpPr>
          <p:nvPr>
            <p:ph type="sldImg"/>
          </p:nvPr>
        </p:nvSpPr>
        <p:spPr>
          <a:xfrm>
            <a:off x="992188" y="768350"/>
            <a:ext cx="5114925" cy="3836988"/>
          </a:xfrm>
          <a:ln/>
        </p:spPr>
      </p:sp>
      <p:sp>
        <p:nvSpPr>
          <p:cNvPr id="50179"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06B6E0-0E7A-4A72-ABC4-355B59C16B50}" type="slidenum">
              <a:rPr lang="de-DE" altLang="de-DE"/>
              <a:pPr/>
              <a:t>10</a:t>
            </a:fld>
            <a:endParaRPr lang="de-DE" altLang="de-DE"/>
          </a:p>
        </p:txBody>
      </p:sp>
      <p:sp>
        <p:nvSpPr>
          <p:cNvPr id="62466" name="Rectangle 2"/>
          <p:cNvSpPr>
            <a:spLocks noRot="1" noChangeArrowheads="1" noTextEdit="1"/>
          </p:cNvSpPr>
          <p:nvPr>
            <p:ph type="sldImg"/>
          </p:nvPr>
        </p:nvSpPr>
        <p:spPr>
          <a:xfrm>
            <a:off x="992188" y="768350"/>
            <a:ext cx="5114925" cy="3836988"/>
          </a:xfrm>
          <a:ln/>
        </p:spPr>
      </p:sp>
      <p:sp>
        <p:nvSpPr>
          <p:cNvPr id="62467"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60629C-808D-462E-8F40-D5519EA519E4}" type="slidenum">
              <a:rPr lang="de-DE" altLang="de-DE"/>
              <a:pPr/>
              <a:t>11</a:t>
            </a:fld>
            <a:endParaRPr lang="de-DE" altLang="de-DE"/>
          </a:p>
        </p:txBody>
      </p:sp>
      <p:sp>
        <p:nvSpPr>
          <p:cNvPr id="87042" name="Rectangle 2"/>
          <p:cNvSpPr>
            <a:spLocks noRot="1" noChangeArrowheads="1" noTextEdit="1"/>
          </p:cNvSpPr>
          <p:nvPr>
            <p:ph type="sldImg"/>
          </p:nvPr>
        </p:nvSpPr>
        <p:spPr>
          <a:xfrm>
            <a:off x="992188" y="768350"/>
            <a:ext cx="5114925" cy="3836988"/>
          </a:xfrm>
          <a:ln/>
        </p:spPr>
      </p:sp>
      <p:sp>
        <p:nvSpPr>
          <p:cNvPr id="87043"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86C4EE-4A6B-4846-AA2D-3BA65EF2F5F4}" type="slidenum">
              <a:rPr lang="de-DE" altLang="de-DE"/>
              <a:pPr/>
              <a:t>12</a:t>
            </a:fld>
            <a:endParaRPr lang="de-DE" altLang="de-DE"/>
          </a:p>
        </p:txBody>
      </p:sp>
      <p:sp>
        <p:nvSpPr>
          <p:cNvPr id="88066" name="Rectangle 2"/>
          <p:cNvSpPr>
            <a:spLocks noRot="1" noChangeArrowheads="1" noTextEdit="1"/>
          </p:cNvSpPr>
          <p:nvPr>
            <p:ph type="sldImg"/>
          </p:nvPr>
        </p:nvSpPr>
        <p:spPr>
          <a:xfrm>
            <a:off x="992188" y="768350"/>
            <a:ext cx="5114925" cy="3836988"/>
          </a:xfrm>
          <a:ln/>
        </p:spPr>
      </p:sp>
      <p:sp>
        <p:nvSpPr>
          <p:cNvPr id="88067"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20EB0C-CEB4-4B99-8E7D-6447D3D04101}" type="slidenum">
              <a:rPr lang="de-DE" altLang="de-DE"/>
              <a:pPr/>
              <a:t>13</a:t>
            </a:fld>
            <a:endParaRPr lang="de-DE" altLang="de-DE"/>
          </a:p>
        </p:txBody>
      </p:sp>
      <p:sp>
        <p:nvSpPr>
          <p:cNvPr id="89090" name="Rectangle 2"/>
          <p:cNvSpPr>
            <a:spLocks noRot="1" noChangeArrowheads="1" noTextEdit="1"/>
          </p:cNvSpPr>
          <p:nvPr>
            <p:ph type="sldImg"/>
          </p:nvPr>
        </p:nvSpPr>
        <p:spPr>
          <a:xfrm>
            <a:off x="992188" y="768350"/>
            <a:ext cx="5114925" cy="3836988"/>
          </a:xfrm>
          <a:ln/>
        </p:spPr>
      </p:sp>
      <p:sp>
        <p:nvSpPr>
          <p:cNvPr id="89091"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9E774B-F2D7-493F-AACE-F8245DBE966F}" type="slidenum">
              <a:rPr lang="de-DE" altLang="de-DE"/>
              <a:pPr/>
              <a:t>14</a:t>
            </a:fld>
            <a:endParaRPr lang="de-DE" altLang="de-DE"/>
          </a:p>
        </p:txBody>
      </p:sp>
      <p:sp>
        <p:nvSpPr>
          <p:cNvPr id="90114" name="Rectangle 2"/>
          <p:cNvSpPr>
            <a:spLocks noRot="1" noChangeArrowheads="1" noTextEdit="1"/>
          </p:cNvSpPr>
          <p:nvPr>
            <p:ph type="sldImg"/>
          </p:nvPr>
        </p:nvSpPr>
        <p:spPr>
          <a:xfrm>
            <a:off x="992188" y="768350"/>
            <a:ext cx="5114925" cy="3836988"/>
          </a:xfrm>
          <a:ln/>
        </p:spPr>
      </p:sp>
      <p:sp>
        <p:nvSpPr>
          <p:cNvPr id="9011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D700D4-58AA-49E7-B533-6D62A3F519B2}" type="slidenum">
              <a:rPr lang="de-DE" altLang="de-DE"/>
              <a:pPr/>
              <a:t>15</a:t>
            </a:fld>
            <a:endParaRPr lang="de-DE" altLang="de-DE"/>
          </a:p>
        </p:txBody>
      </p:sp>
      <p:sp>
        <p:nvSpPr>
          <p:cNvPr id="65538" name="Rectangle 2"/>
          <p:cNvSpPr>
            <a:spLocks noRot="1" noChangeArrowheads="1" noTextEdit="1"/>
          </p:cNvSpPr>
          <p:nvPr>
            <p:ph type="sldImg"/>
          </p:nvPr>
        </p:nvSpPr>
        <p:spPr>
          <a:xfrm>
            <a:off x="992188" y="768350"/>
            <a:ext cx="5114925" cy="3836988"/>
          </a:xfrm>
          <a:ln/>
        </p:spPr>
      </p:sp>
      <p:sp>
        <p:nvSpPr>
          <p:cNvPr id="65539"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C39C18-2FAB-4E2A-B6F3-D5B6123FEB63}" type="slidenum">
              <a:rPr lang="de-DE" altLang="de-DE"/>
              <a:pPr/>
              <a:t>16</a:t>
            </a:fld>
            <a:endParaRPr lang="de-DE" altLang="de-DE"/>
          </a:p>
        </p:txBody>
      </p:sp>
      <p:sp>
        <p:nvSpPr>
          <p:cNvPr id="91138" name="Rectangle 2"/>
          <p:cNvSpPr>
            <a:spLocks noRot="1" noChangeArrowheads="1" noTextEdit="1"/>
          </p:cNvSpPr>
          <p:nvPr>
            <p:ph type="sldImg"/>
          </p:nvPr>
        </p:nvSpPr>
        <p:spPr>
          <a:xfrm>
            <a:off x="992188" y="768350"/>
            <a:ext cx="5114925" cy="3836988"/>
          </a:xfrm>
          <a:ln/>
        </p:spPr>
      </p:sp>
      <p:sp>
        <p:nvSpPr>
          <p:cNvPr id="91139"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572F30-177F-431A-854F-A54DC9358026}" type="slidenum">
              <a:rPr lang="de-DE" altLang="de-DE"/>
              <a:pPr/>
              <a:t>17</a:t>
            </a:fld>
            <a:endParaRPr lang="de-DE" altLang="de-DE"/>
          </a:p>
        </p:txBody>
      </p:sp>
      <p:sp>
        <p:nvSpPr>
          <p:cNvPr id="94210" name="Rectangle 2"/>
          <p:cNvSpPr>
            <a:spLocks noRot="1" noChangeArrowheads="1" noTextEdit="1"/>
          </p:cNvSpPr>
          <p:nvPr>
            <p:ph type="sldImg"/>
          </p:nvPr>
        </p:nvSpPr>
        <p:spPr>
          <a:xfrm>
            <a:off x="992188" y="768350"/>
            <a:ext cx="5114925" cy="3836988"/>
          </a:xfrm>
          <a:ln/>
        </p:spPr>
      </p:sp>
      <p:sp>
        <p:nvSpPr>
          <p:cNvPr id="94211"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FA4B41-397C-4F87-A6F9-D9ACD8164634}" type="slidenum">
              <a:rPr lang="de-DE" altLang="de-DE"/>
              <a:pPr/>
              <a:t>18</a:t>
            </a:fld>
            <a:endParaRPr lang="de-DE" altLang="de-DE"/>
          </a:p>
        </p:txBody>
      </p:sp>
      <p:sp>
        <p:nvSpPr>
          <p:cNvPr id="92162" name="Rectangle 2"/>
          <p:cNvSpPr>
            <a:spLocks noRot="1" noChangeArrowheads="1" noTextEdit="1"/>
          </p:cNvSpPr>
          <p:nvPr>
            <p:ph type="sldImg"/>
          </p:nvPr>
        </p:nvSpPr>
        <p:spPr>
          <a:xfrm>
            <a:off x="992188" y="768350"/>
            <a:ext cx="5114925" cy="3836988"/>
          </a:xfrm>
          <a:ln/>
        </p:spPr>
      </p:sp>
      <p:sp>
        <p:nvSpPr>
          <p:cNvPr id="92163"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BEAB4E-B19B-416F-B49F-7569E210CBD0}" type="slidenum">
              <a:rPr lang="de-DE" altLang="de-DE"/>
              <a:pPr/>
              <a:t>19</a:t>
            </a:fld>
            <a:endParaRPr lang="de-DE" altLang="de-DE"/>
          </a:p>
        </p:txBody>
      </p:sp>
      <p:sp>
        <p:nvSpPr>
          <p:cNvPr id="93186" name="Rectangle 2"/>
          <p:cNvSpPr>
            <a:spLocks noRot="1" noChangeArrowheads="1" noTextEdit="1"/>
          </p:cNvSpPr>
          <p:nvPr>
            <p:ph type="sldImg"/>
          </p:nvPr>
        </p:nvSpPr>
        <p:spPr>
          <a:xfrm>
            <a:off x="992188" y="768350"/>
            <a:ext cx="5114925" cy="3836988"/>
          </a:xfrm>
          <a:ln/>
        </p:spPr>
      </p:sp>
      <p:sp>
        <p:nvSpPr>
          <p:cNvPr id="93187"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223BDF-E7A9-4E29-AE97-EA8F8203DF0F}" type="slidenum">
              <a:rPr lang="de-DE" altLang="de-DE"/>
              <a:pPr/>
              <a:t>2</a:t>
            </a:fld>
            <a:endParaRPr lang="de-DE" altLang="de-DE"/>
          </a:p>
        </p:txBody>
      </p:sp>
      <p:sp>
        <p:nvSpPr>
          <p:cNvPr id="51202" name="Rectangle 2"/>
          <p:cNvSpPr>
            <a:spLocks noRot="1" noChangeArrowheads="1" noTextEdit="1"/>
          </p:cNvSpPr>
          <p:nvPr>
            <p:ph type="sldImg"/>
          </p:nvPr>
        </p:nvSpPr>
        <p:spPr>
          <a:xfrm>
            <a:off x="992188" y="768350"/>
            <a:ext cx="5114925" cy="3836988"/>
          </a:xfrm>
          <a:ln/>
        </p:spPr>
      </p:sp>
      <p:sp>
        <p:nvSpPr>
          <p:cNvPr id="51203"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9BBD9A-0D80-4182-B9D9-4F8B6D0786F0}" type="slidenum">
              <a:rPr lang="de-DE" altLang="de-DE"/>
              <a:pPr/>
              <a:t>20</a:t>
            </a:fld>
            <a:endParaRPr lang="de-DE" altLang="de-DE"/>
          </a:p>
        </p:txBody>
      </p:sp>
      <p:sp>
        <p:nvSpPr>
          <p:cNvPr id="121858" name="Rectangle 2"/>
          <p:cNvSpPr>
            <a:spLocks noRot="1" noChangeArrowheads="1" noTextEdit="1"/>
          </p:cNvSpPr>
          <p:nvPr>
            <p:ph type="sldImg"/>
          </p:nvPr>
        </p:nvSpPr>
        <p:spPr>
          <a:xfrm>
            <a:off x="992188" y="768350"/>
            <a:ext cx="5114925" cy="3836988"/>
          </a:xfrm>
          <a:ln/>
        </p:spPr>
      </p:sp>
      <p:sp>
        <p:nvSpPr>
          <p:cNvPr id="121859"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51D8AB-46DF-4C69-AD37-4FC9D12BE81C}" type="slidenum">
              <a:rPr lang="de-DE" altLang="de-DE"/>
              <a:pPr/>
              <a:t>21</a:t>
            </a:fld>
            <a:endParaRPr lang="de-DE" altLang="de-DE"/>
          </a:p>
        </p:txBody>
      </p:sp>
      <p:sp>
        <p:nvSpPr>
          <p:cNvPr id="122882" name="Rectangle 2"/>
          <p:cNvSpPr>
            <a:spLocks noRot="1" noChangeArrowheads="1" noTextEdit="1"/>
          </p:cNvSpPr>
          <p:nvPr>
            <p:ph type="sldImg"/>
          </p:nvPr>
        </p:nvSpPr>
        <p:spPr>
          <a:xfrm>
            <a:off x="992188" y="768350"/>
            <a:ext cx="5114925" cy="3836988"/>
          </a:xfrm>
          <a:ln/>
        </p:spPr>
      </p:sp>
      <p:sp>
        <p:nvSpPr>
          <p:cNvPr id="122883"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A39385-7E92-4C64-867A-A13DCF42CE84}" type="slidenum">
              <a:rPr lang="de-DE" altLang="de-DE"/>
              <a:pPr/>
              <a:t>22</a:t>
            </a:fld>
            <a:endParaRPr lang="de-DE" altLang="de-DE"/>
          </a:p>
        </p:txBody>
      </p:sp>
      <p:sp>
        <p:nvSpPr>
          <p:cNvPr id="66562" name="Rectangle 2"/>
          <p:cNvSpPr>
            <a:spLocks noRot="1" noChangeArrowheads="1" noTextEdit="1"/>
          </p:cNvSpPr>
          <p:nvPr>
            <p:ph type="sldImg"/>
          </p:nvPr>
        </p:nvSpPr>
        <p:spPr>
          <a:xfrm>
            <a:off x="992188" y="768350"/>
            <a:ext cx="5114925" cy="3836988"/>
          </a:xfrm>
          <a:ln/>
        </p:spPr>
      </p:sp>
      <p:sp>
        <p:nvSpPr>
          <p:cNvPr id="66563"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2776E3-A5F5-4F3D-B124-DCED85A9BB93}" type="slidenum">
              <a:rPr lang="de-DE" altLang="de-DE"/>
              <a:pPr/>
              <a:t>23</a:t>
            </a:fld>
            <a:endParaRPr lang="de-DE" altLang="de-DE"/>
          </a:p>
        </p:txBody>
      </p:sp>
      <p:sp>
        <p:nvSpPr>
          <p:cNvPr id="123906" name="Rectangle 2"/>
          <p:cNvSpPr>
            <a:spLocks noRot="1" noChangeArrowheads="1" noTextEdit="1"/>
          </p:cNvSpPr>
          <p:nvPr>
            <p:ph type="sldImg"/>
          </p:nvPr>
        </p:nvSpPr>
        <p:spPr>
          <a:xfrm>
            <a:off x="992188" y="768350"/>
            <a:ext cx="5114925" cy="3836988"/>
          </a:xfrm>
          <a:ln/>
        </p:spPr>
      </p:sp>
      <p:sp>
        <p:nvSpPr>
          <p:cNvPr id="123907"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0A5C73-095D-4C60-94C3-6C6B2AC39167}" type="slidenum">
              <a:rPr lang="de-DE" altLang="de-DE"/>
              <a:pPr/>
              <a:t>24</a:t>
            </a:fld>
            <a:endParaRPr lang="de-DE" altLang="de-DE"/>
          </a:p>
        </p:txBody>
      </p:sp>
      <p:sp>
        <p:nvSpPr>
          <p:cNvPr id="124930" name="Rectangle 2"/>
          <p:cNvSpPr>
            <a:spLocks noRot="1" noChangeArrowheads="1" noTextEdit="1"/>
          </p:cNvSpPr>
          <p:nvPr>
            <p:ph type="sldImg"/>
          </p:nvPr>
        </p:nvSpPr>
        <p:spPr>
          <a:xfrm>
            <a:off x="992188" y="768350"/>
            <a:ext cx="5114925" cy="3836988"/>
          </a:xfrm>
          <a:ln/>
        </p:spPr>
      </p:sp>
      <p:sp>
        <p:nvSpPr>
          <p:cNvPr id="124931"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BA906F-B8BF-49E8-8089-79ACD187D402}" type="slidenum">
              <a:rPr lang="de-DE" altLang="de-DE"/>
              <a:pPr/>
              <a:t>25</a:t>
            </a:fld>
            <a:endParaRPr lang="de-DE" altLang="de-DE"/>
          </a:p>
        </p:txBody>
      </p:sp>
      <p:sp>
        <p:nvSpPr>
          <p:cNvPr id="125954" name="Rectangle 2"/>
          <p:cNvSpPr>
            <a:spLocks noRot="1" noChangeArrowheads="1" noTextEdit="1"/>
          </p:cNvSpPr>
          <p:nvPr>
            <p:ph type="sldImg"/>
          </p:nvPr>
        </p:nvSpPr>
        <p:spPr>
          <a:xfrm>
            <a:off x="992188" y="768350"/>
            <a:ext cx="5114925" cy="3836988"/>
          </a:xfrm>
          <a:ln/>
        </p:spPr>
      </p:sp>
      <p:sp>
        <p:nvSpPr>
          <p:cNvPr id="12595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EBE5A0-0FC8-4ED7-820E-59EDFC213F3D}" type="slidenum">
              <a:rPr lang="de-DE" altLang="de-DE"/>
              <a:pPr/>
              <a:t>26</a:t>
            </a:fld>
            <a:endParaRPr lang="de-DE" altLang="de-DE"/>
          </a:p>
        </p:txBody>
      </p:sp>
      <p:sp>
        <p:nvSpPr>
          <p:cNvPr id="126978" name="Rectangle 2"/>
          <p:cNvSpPr>
            <a:spLocks noRot="1" noChangeArrowheads="1" noTextEdit="1"/>
          </p:cNvSpPr>
          <p:nvPr>
            <p:ph type="sldImg"/>
          </p:nvPr>
        </p:nvSpPr>
        <p:spPr>
          <a:xfrm>
            <a:off x="992188" y="768350"/>
            <a:ext cx="5114925" cy="3836988"/>
          </a:xfrm>
          <a:ln/>
        </p:spPr>
      </p:sp>
      <p:sp>
        <p:nvSpPr>
          <p:cNvPr id="126979"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50A54C-4C7C-4CD8-B404-226CC0A3B154}" type="slidenum">
              <a:rPr lang="de-DE" altLang="de-DE"/>
              <a:pPr/>
              <a:t>27</a:t>
            </a:fld>
            <a:endParaRPr lang="de-DE" altLang="de-DE"/>
          </a:p>
        </p:txBody>
      </p:sp>
      <p:sp>
        <p:nvSpPr>
          <p:cNvPr id="128002" name="Rectangle 2"/>
          <p:cNvSpPr>
            <a:spLocks noRot="1" noChangeArrowheads="1" noTextEdit="1"/>
          </p:cNvSpPr>
          <p:nvPr>
            <p:ph type="sldImg"/>
          </p:nvPr>
        </p:nvSpPr>
        <p:spPr>
          <a:xfrm>
            <a:off x="992188" y="768350"/>
            <a:ext cx="5114925" cy="3836988"/>
          </a:xfrm>
          <a:ln/>
        </p:spPr>
      </p:sp>
      <p:sp>
        <p:nvSpPr>
          <p:cNvPr id="128003"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63218E-10BC-4AA0-9A94-CC533D618EB4}" type="slidenum">
              <a:rPr lang="de-DE" altLang="de-DE"/>
              <a:pPr/>
              <a:t>28</a:t>
            </a:fld>
            <a:endParaRPr lang="de-DE" altLang="de-DE"/>
          </a:p>
        </p:txBody>
      </p:sp>
      <p:sp>
        <p:nvSpPr>
          <p:cNvPr id="134146" name="Rectangle 2"/>
          <p:cNvSpPr>
            <a:spLocks noRot="1" noChangeArrowheads="1" noTextEdit="1"/>
          </p:cNvSpPr>
          <p:nvPr>
            <p:ph type="sldImg"/>
          </p:nvPr>
        </p:nvSpPr>
        <p:spPr>
          <a:xfrm>
            <a:off x="992188" y="768350"/>
            <a:ext cx="5114925" cy="3836988"/>
          </a:xfrm>
          <a:ln/>
        </p:spPr>
      </p:sp>
      <p:sp>
        <p:nvSpPr>
          <p:cNvPr id="134147"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D30BE6-2127-4B43-B553-4F6AB34149DB}" type="slidenum">
              <a:rPr lang="de-DE" altLang="de-DE"/>
              <a:pPr/>
              <a:t>29</a:t>
            </a:fld>
            <a:endParaRPr lang="de-DE" altLang="de-DE"/>
          </a:p>
        </p:txBody>
      </p:sp>
      <p:sp>
        <p:nvSpPr>
          <p:cNvPr id="129026" name="Rectangle 2"/>
          <p:cNvSpPr>
            <a:spLocks noRot="1" noChangeArrowheads="1" noTextEdit="1"/>
          </p:cNvSpPr>
          <p:nvPr>
            <p:ph type="sldImg"/>
          </p:nvPr>
        </p:nvSpPr>
        <p:spPr>
          <a:xfrm>
            <a:off x="992188" y="768350"/>
            <a:ext cx="5114925" cy="3836988"/>
          </a:xfrm>
          <a:ln/>
        </p:spPr>
      </p:sp>
      <p:sp>
        <p:nvSpPr>
          <p:cNvPr id="129027"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70F97B-3382-49C2-882A-550AEB644D49}" type="slidenum">
              <a:rPr lang="de-DE" altLang="de-DE"/>
              <a:pPr/>
              <a:t>3</a:t>
            </a:fld>
            <a:endParaRPr lang="de-DE" altLang="de-DE"/>
          </a:p>
        </p:txBody>
      </p:sp>
      <p:sp>
        <p:nvSpPr>
          <p:cNvPr id="58370" name="Rectangle 2"/>
          <p:cNvSpPr>
            <a:spLocks noRot="1" noChangeArrowheads="1" noTextEdit="1"/>
          </p:cNvSpPr>
          <p:nvPr>
            <p:ph type="sldImg"/>
          </p:nvPr>
        </p:nvSpPr>
        <p:spPr>
          <a:xfrm>
            <a:off x="992188" y="768350"/>
            <a:ext cx="5114925" cy="3836988"/>
          </a:xfrm>
          <a:ln/>
        </p:spPr>
      </p:sp>
      <p:sp>
        <p:nvSpPr>
          <p:cNvPr id="58371"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FC0842-E3B2-4992-BDC4-8A5462FAD2EA}" type="slidenum">
              <a:rPr lang="de-DE" altLang="de-DE"/>
              <a:pPr/>
              <a:t>30</a:t>
            </a:fld>
            <a:endParaRPr lang="de-DE" altLang="de-DE"/>
          </a:p>
        </p:txBody>
      </p:sp>
      <p:sp>
        <p:nvSpPr>
          <p:cNvPr id="130050" name="Rectangle 2"/>
          <p:cNvSpPr>
            <a:spLocks noRot="1" noChangeArrowheads="1" noTextEdit="1"/>
          </p:cNvSpPr>
          <p:nvPr>
            <p:ph type="sldImg"/>
          </p:nvPr>
        </p:nvSpPr>
        <p:spPr>
          <a:xfrm>
            <a:off x="992188" y="768350"/>
            <a:ext cx="5114925" cy="3836988"/>
          </a:xfrm>
          <a:ln/>
        </p:spPr>
      </p:sp>
      <p:sp>
        <p:nvSpPr>
          <p:cNvPr id="130051"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8C46EE-8E21-445B-B4E2-DCA7B7D8A6AD}" type="slidenum">
              <a:rPr lang="de-DE" altLang="de-DE"/>
              <a:pPr/>
              <a:t>4</a:t>
            </a:fld>
            <a:endParaRPr lang="de-DE" altLang="de-DE"/>
          </a:p>
        </p:txBody>
      </p:sp>
      <p:sp>
        <p:nvSpPr>
          <p:cNvPr id="59394" name="Rectangle 2"/>
          <p:cNvSpPr>
            <a:spLocks noRot="1" noChangeArrowheads="1" noTextEdit="1"/>
          </p:cNvSpPr>
          <p:nvPr>
            <p:ph type="sldImg"/>
          </p:nvPr>
        </p:nvSpPr>
        <p:spPr>
          <a:xfrm>
            <a:off x="992188" y="768350"/>
            <a:ext cx="5114925" cy="3836988"/>
          </a:xfrm>
          <a:ln/>
        </p:spPr>
      </p:sp>
      <p:sp>
        <p:nvSpPr>
          <p:cNvPr id="5939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FB23C1-598A-4592-B55F-14DE0D729E5C}" type="slidenum">
              <a:rPr lang="de-DE" altLang="de-DE"/>
              <a:pPr/>
              <a:t>5</a:t>
            </a:fld>
            <a:endParaRPr lang="de-DE" altLang="de-DE"/>
          </a:p>
        </p:txBody>
      </p:sp>
      <p:sp>
        <p:nvSpPr>
          <p:cNvPr id="60418" name="Rectangle 2"/>
          <p:cNvSpPr>
            <a:spLocks noRot="1" noChangeArrowheads="1" noTextEdit="1"/>
          </p:cNvSpPr>
          <p:nvPr>
            <p:ph type="sldImg"/>
          </p:nvPr>
        </p:nvSpPr>
        <p:spPr>
          <a:xfrm>
            <a:off x="992188" y="768350"/>
            <a:ext cx="5114925" cy="3836988"/>
          </a:xfrm>
          <a:ln/>
        </p:spPr>
      </p:sp>
      <p:sp>
        <p:nvSpPr>
          <p:cNvPr id="60419"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EEC724-4947-486F-807E-E22B0536CB8B}" type="slidenum">
              <a:rPr lang="de-DE" altLang="de-DE"/>
              <a:pPr/>
              <a:t>6</a:t>
            </a:fld>
            <a:endParaRPr lang="de-DE" altLang="de-DE"/>
          </a:p>
        </p:txBody>
      </p:sp>
      <p:sp>
        <p:nvSpPr>
          <p:cNvPr id="61442" name="Rectangle 2"/>
          <p:cNvSpPr>
            <a:spLocks noRot="1" noChangeArrowheads="1" noTextEdit="1"/>
          </p:cNvSpPr>
          <p:nvPr>
            <p:ph type="sldImg"/>
          </p:nvPr>
        </p:nvSpPr>
        <p:spPr>
          <a:xfrm>
            <a:off x="992188" y="768350"/>
            <a:ext cx="5114925" cy="3836988"/>
          </a:xfrm>
          <a:ln/>
        </p:spPr>
      </p:sp>
      <p:sp>
        <p:nvSpPr>
          <p:cNvPr id="61443"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E929B4-2F5B-42D2-9FBD-80C895DD4B98}" type="slidenum">
              <a:rPr lang="de-DE" altLang="de-DE"/>
              <a:pPr/>
              <a:t>7</a:t>
            </a:fld>
            <a:endParaRPr lang="de-DE" altLang="de-DE"/>
          </a:p>
        </p:txBody>
      </p:sp>
      <p:sp>
        <p:nvSpPr>
          <p:cNvPr id="70658" name="Rectangle 2"/>
          <p:cNvSpPr>
            <a:spLocks noRot="1" noChangeArrowheads="1" noTextEdit="1"/>
          </p:cNvSpPr>
          <p:nvPr>
            <p:ph type="sldImg"/>
          </p:nvPr>
        </p:nvSpPr>
        <p:spPr>
          <a:xfrm>
            <a:off x="992188" y="768350"/>
            <a:ext cx="5114925" cy="3836988"/>
          </a:xfrm>
          <a:ln/>
        </p:spPr>
      </p:sp>
      <p:sp>
        <p:nvSpPr>
          <p:cNvPr id="70659"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812078-BB91-40B9-B49E-74CF95FDB788}" type="slidenum">
              <a:rPr lang="de-DE" altLang="de-DE"/>
              <a:pPr/>
              <a:t>8</a:t>
            </a:fld>
            <a:endParaRPr lang="de-DE" altLang="de-DE"/>
          </a:p>
        </p:txBody>
      </p:sp>
      <p:sp>
        <p:nvSpPr>
          <p:cNvPr id="71682" name="Rectangle 2"/>
          <p:cNvSpPr>
            <a:spLocks noRot="1" noChangeArrowheads="1" noTextEdit="1"/>
          </p:cNvSpPr>
          <p:nvPr>
            <p:ph type="sldImg"/>
          </p:nvPr>
        </p:nvSpPr>
        <p:spPr>
          <a:xfrm>
            <a:off x="992188" y="768350"/>
            <a:ext cx="5114925" cy="3836988"/>
          </a:xfrm>
          <a:ln/>
        </p:spPr>
      </p:sp>
      <p:sp>
        <p:nvSpPr>
          <p:cNvPr id="71683"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A4F21D-B090-406F-8776-59319A776AA5}" type="slidenum">
              <a:rPr lang="de-DE" altLang="de-DE"/>
              <a:pPr/>
              <a:t>9</a:t>
            </a:fld>
            <a:endParaRPr lang="de-DE" altLang="de-DE"/>
          </a:p>
        </p:txBody>
      </p:sp>
      <p:sp>
        <p:nvSpPr>
          <p:cNvPr id="72706" name="Rectangle 2"/>
          <p:cNvSpPr>
            <a:spLocks noRot="1" noChangeArrowheads="1" noTextEdit="1"/>
          </p:cNvSpPr>
          <p:nvPr>
            <p:ph type="sldImg"/>
          </p:nvPr>
        </p:nvSpPr>
        <p:spPr>
          <a:xfrm>
            <a:off x="992188" y="768350"/>
            <a:ext cx="5114925" cy="3836988"/>
          </a:xfrm>
          <a:ln/>
        </p:spPr>
      </p:sp>
      <p:sp>
        <p:nvSpPr>
          <p:cNvPr id="72707"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elfolie">
    <p:spTree>
      <p:nvGrpSpPr>
        <p:cNvPr id="1" name=""/>
        <p:cNvGrpSpPr/>
        <p:nvPr/>
      </p:nvGrpSpPr>
      <p:grpSpPr>
        <a:xfrm>
          <a:off x="0" y="0"/>
          <a:ext cx="0" cy="0"/>
          <a:chOff x="0" y="0"/>
          <a:chExt cx="0" cy="0"/>
        </a:xfrm>
      </p:grpSpPr>
      <p:sp>
        <p:nvSpPr>
          <p:cNvPr id="3122" name="Freeform 50"/>
          <p:cNvSpPr>
            <a:spLocks/>
          </p:cNvSpPr>
          <p:nvPr/>
        </p:nvSpPr>
        <p:spPr bwMode="blackWhite">
          <a:xfrm>
            <a:off x="20638" y="12700"/>
            <a:ext cx="8896350" cy="6780213"/>
          </a:xfrm>
          <a:custGeom>
            <a:avLst/>
            <a:gdLst>
              <a:gd name="T0" fmla="*/ 2822 w 3985"/>
              <a:gd name="T1" fmla="*/ 0 h 3619"/>
              <a:gd name="T2" fmla="*/ 0 w 3985"/>
              <a:gd name="T3" fmla="*/ 975 h 3619"/>
              <a:gd name="T4" fmla="*/ 2169 w 3985"/>
              <a:gd name="T5" fmla="*/ 3619 h 3619"/>
              <a:gd name="T6" fmla="*/ 3985 w 3985"/>
              <a:gd name="T7" fmla="*/ 1125 h 3619"/>
              <a:gd name="T8" fmla="*/ 2822 w 3985"/>
              <a:gd name="T9" fmla="*/ 0 h 3619"/>
              <a:gd name="T10" fmla="*/ 2822 w 3985"/>
              <a:gd name="T11" fmla="*/ 0 h 3619"/>
            </a:gdLst>
            <a:ahLst/>
            <a:cxnLst>
              <a:cxn ang="0">
                <a:pos x="T0" y="T1"/>
              </a:cxn>
              <a:cxn ang="0">
                <a:pos x="T2" y="T3"/>
              </a:cxn>
              <a:cxn ang="0">
                <a:pos x="T4" y="T5"/>
              </a:cxn>
              <a:cxn ang="0">
                <a:pos x="T6" y="T7"/>
              </a:cxn>
              <a:cxn ang="0">
                <a:pos x="T8" y="T9"/>
              </a:cxn>
              <a:cxn ang="0">
                <a:pos x="T10" y="T11"/>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3074" name="Rectangle 2"/>
          <p:cNvSpPr>
            <a:spLocks noGrp="1" noChangeArrowheads="1"/>
          </p:cNvSpPr>
          <p:nvPr>
            <p:ph type="ctrTitle"/>
          </p:nvPr>
        </p:nvSpPr>
        <p:spPr>
          <a:xfrm>
            <a:off x="1371600" y="1511300"/>
            <a:ext cx="6400800" cy="2273300"/>
          </a:xfrm>
          <a:effectLst>
            <a:outerShdw dist="45791" dir="2021404" algn="ctr" rotWithShape="0">
              <a:schemeClr val="bg2"/>
            </a:outerShdw>
          </a:effectLst>
          <a:extLst>
            <a:ext uri="{909E8E84-426E-40DD-AFC4-6F175D3DCCD1}">
              <a14:hiddenFill xmlns:a14="http://schemas.microsoft.com/office/drawing/2010/main">
                <a:solidFill>
                  <a:srgbClr val="FF3300"/>
                </a:solidFill>
              </a14:hiddenFill>
            </a:ext>
          </a:extLst>
        </p:spPr>
        <p:txBody>
          <a:bodyPr/>
          <a:lstStyle>
            <a:lvl1pPr>
              <a:defRPr>
                <a:solidFill>
                  <a:schemeClr val="tx2"/>
                </a:solidFill>
                <a:effectLst>
                  <a:outerShdw blurRad="38100" dist="38100" dir="2700000" algn="tl">
                    <a:srgbClr val="C0C0C0"/>
                  </a:outerShdw>
                </a:effectLst>
              </a:defRPr>
            </a:lvl1pPr>
          </a:lstStyle>
          <a:p>
            <a:pPr lvl="0"/>
            <a:r>
              <a:rPr lang="de-DE" altLang="de-DE" noProof="0" smtClean="0"/>
              <a:t>Titelmasterformat durch Klicken bearbeiten</a:t>
            </a:r>
          </a:p>
        </p:txBody>
      </p:sp>
      <p:sp>
        <p:nvSpPr>
          <p:cNvPr id="3075" name="Rectangle 3"/>
          <p:cNvSpPr>
            <a:spLocks noGrp="1" noChangeArrowheads="1"/>
          </p:cNvSpPr>
          <p:nvPr>
            <p:ph type="subTitle" idx="1"/>
          </p:nvPr>
        </p:nvSpPr>
        <p:spPr>
          <a:xfrm>
            <a:off x="1549400" y="4051300"/>
            <a:ext cx="6032500" cy="1003300"/>
          </a:xfrm>
        </p:spPr>
        <p:txBody>
          <a:bodyPr/>
          <a:lstStyle>
            <a:lvl1pPr marL="0" indent="0" algn="ctr">
              <a:buFontTx/>
              <a:buNone/>
              <a:defRPr sz="2400">
                <a:effectLst>
                  <a:outerShdw blurRad="38100" dist="38100" dir="2700000" algn="tl">
                    <a:srgbClr val="C0C0C0"/>
                  </a:outerShdw>
                </a:effectLst>
              </a:defRPr>
            </a:lvl1pPr>
          </a:lstStyle>
          <a:p>
            <a:pPr lvl="0"/>
            <a:r>
              <a:rPr lang="de-DE" altLang="de-DE" noProof="0" smtClean="0"/>
              <a:t>Formatvorlage des Untertitelmasters durch Klicken bearbeiten</a:t>
            </a:r>
          </a:p>
        </p:txBody>
      </p:sp>
      <p:sp>
        <p:nvSpPr>
          <p:cNvPr id="3076" name="Rectangle 4"/>
          <p:cNvSpPr>
            <a:spLocks noGrp="1" noChangeArrowheads="1"/>
          </p:cNvSpPr>
          <p:nvPr>
            <p:ph type="dt" sz="half" idx="2"/>
          </p:nvPr>
        </p:nvSpPr>
        <p:spPr>
          <a:xfrm>
            <a:off x="685800" y="6248400"/>
            <a:ext cx="1905000" cy="457200"/>
          </a:xfrm>
        </p:spPr>
        <p:txBody>
          <a:bodyPr/>
          <a:lstStyle>
            <a:lvl1pPr>
              <a:defRPr/>
            </a:lvl1pPr>
          </a:lstStyle>
          <a:p>
            <a:r>
              <a:rPr lang="de-DE" altLang="de-DE"/>
              <a:t>Rostock, 04.02.2008</a:t>
            </a:r>
          </a:p>
        </p:txBody>
      </p:sp>
      <p:sp>
        <p:nvSpPr>
          <p:cNvPr id="3077" name="Rectangle 5"/>
          <p:cNvSpPr>
            <a:spLocks noGrp="1" noChangeArrowheads="1"/>
          </p:cNvSpPr>
          <p:nvPr>
            <p:ph type="ftr" sz="quarter" idx="3"/>
          </p:nvPr>
        </p:nvSpPr>
        <p:spPr>
          <a:xfrm>
            <a:off x="3124200" y="6248400"/>
            <a:ext cx="2895600" cy="457200"/>
          </a:xfrm>
        </p:spPr>
        <p:txBody>
          <a:bodyPr/>
          <a:lstStyle>
            <a:lvl1pPr>
              <a:defRPr/>
            </a:lvl1pPr>
          </a:lstStyle>
          <a:p>
            <a:r>
              <a:rPr lang="de-DE" altLang="de-DE"/>
              <a:t>Prof. Dr. Hans-Dieter Sill</a:t>
            </a:r>
          </a:p>
        </p:txBody>
      </p:sp>
      <p:sp>
        <p:nvSpPr>
          <p:cNvPr id="3078" name="Rectangle 6"/>
          <p:cNvSpPr>
            <a:spLocks noGrp="1" noChangeArrowheads="1"/>
          </p:cNvSpPr>
          <p:nvPr>
            <p:ph type="sldNum" sz="quarter" idx="4"/>
          </p:nvPr>
        </p:nvSpPr>
        <p:spPr>
          <a:xfrm>
            <a:off x="6553200" y="6248400"/>
            <a:ext cx="1905000" cy="457200"/>
          </a:xfrm>
        </p:spPr>
        <p:txBody>
          <a:bodyPr/>
          <a:lstStyle>
            <a:lvl1pPr>
              <a:defRPr/>
            </a:lvl1pPr>
          </a:lstStyle>
          <a:p>
            <a:fld id="{0D0202BA-E666-471C-A2F2-68FC9D377D3D}" type="slidenum">
              <a:rPr lang="de-DE" altLang="de-DE"/>
              <a:pPr/>
              <a:t>‹Nr.›</a:t>
            </a:fld>
            <a:endParaRPr lang="de-DE" altLang="de-DE"/>
          </a:p>
        </p:txBody>
      </p:sp>
      <p:grpSp>
        <p:nvGrpSpPr>
          <p:cNvPr id="3132" name="Group 60"/>
          <p:cNvGrpSpPr>
            <a:grpSpLocks/>
          </p:cNvGrpSpPr>
          <p:nvPr/>
        </p:nvGrpSpPr>
        <p:grpSpPr bwMode="auto">
          <a:xfrm>
            <a:off x="195263" y="234950"/>
            <a:ext cx="3787775" cy="1778000"/>
            <a:chOff x="123" y="148"/>
            <a:chExt cx="2386" cy="1120"/>
          </a:xfrm>
        </p:grpSpPr>
        <p:sp>
          <p:nvSpPr>
            <p:cNvPr id="3100" name="Freeform 28"/>
            <p:cNvSpPr>
              <a:spLocks/>
            </p:cNvSpPr>
            <p:nvPr userDrawn="1"/>
          </p:nvSpPr>
          <p:spPr bwMode="auto">
            <a:xfrm>
              <a:off x="177" y="177"/>
              <a:ext cx="2250" cy="1017"/>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3101" name="Freeform 29"/>
            <p:cNvSpPr>
              <a:spLocks/>
            </p:cNvSpPr>
            <p:nvPr userDrawn="1"/>
          </p:nvSpPr>
          <p:spPr bwMode="auto">
            <a:xfrm>
              <a:off x="166" y="261"/>
              <a:ext cx="2244" cy="1007"/>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3102" name="Freeform 30"/>
            <p:cNvSpPr>
              <a:spLocks/>
            </p:cNvSpPr>
            <p:nvPr userDrawn="1"/>
          </p:nvSpPr>
          <p:spPr bwMode="auto">
            <a:xfrm>
              <a:off x="474" y="344"/>
              <a:ext cx="1488" cy="919"/>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nvGrpSpPr>
            <p:cNvPr id="3129" name="Group 57"/>
            <p:cNvGrpSpPr>
              <a:grpSpLocks/>
            </p:cNvGrpSpPr>
            <p:nvPr userDrawn="1"/>
          </p:nvGrpSpPr>
          <p:grpSpPr bwMode="auto">
            <a:xfrm>
              <a:off x="123" y="148"/>
              <a:ext cx="2386" cy="1081"/>
              <a:chOff x="123" y="148"/>
              <a:chExt cx="2386" cy="1081"/>
            </a:xfrm>
          </p:grpSpPr>
          <p:sp>
            <p:nvSpPr>
              <p:cNvPr id="3103" name="Freeform 31"/>
              <p:cNvSpPr>
                <a:spLocks/>
              </p:cNvSpPr>
              <p:nvPr userDrawn="1"/>
            </p:nvSpPr>
            <p:spPr bwMode="auto">
              <a:xfrm>
                <a:off x="2005" y="934"/>
                <a:ext cx="212" cy="214"/>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3104" name="Freeform 32"/>
              <p:cNvSpPr>
                <a:spLocks/>
              </p:cNvSpPr>
              <p:nvPr userDrawn="1"/>
            </p:nvSpPr>
            <p:spPr bwMode="auto">
              <a:xfrm>
                <a:off x="123" y="148"/>
                <a:ext cx="2386" cy="108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3105" name="Freeform 33"/>
              <p:cNvSpPr>
                <a:spLocks/>
              </p:cNvSpPr>
              <p:nvPr userDrawn="1"/>
            </p:nvSpPr>
            <p:spPr bwMode="auto">
              <a:xfrm>
                <a:off x="324" y="158"/>
                <a:ext cx="1686" cy="614"/>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3106" name="Freeform 34"/>
              <p:cNvSpPr>
                <a:spLocks/>
              </p:cNvSpPr>
              <p:nvPr userDrawn="1"/>
            </p:nvSpPr>
            <p:spPr bwMode="auto">
              <a:xfrm>
                <a:off x="409" y="251"/>
                <a:ext cx="227" cy="410"/>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3107" name="Freeform 35"/>
              <p:cNvSpPr>
                <a:spLocks/>
              </p:cNvSpPr>
              <p:nvPr userDrawn="1"/>
            </p:nvSpPr>
            <p:spPr bwMode="auto">
              <a:xfrm>
                <a:off x="846" y="536"/>
                <a:ext cx="691" cy="36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grpSp>
      <p:grpSp>
        <p:nvGrpSpPr>
          <p:cNvPr id="3131" name="Group 59"/>
          <p:cNvGrpSpPr>
            <a:grpSpLocks/>
          </p:cNvGrpSpPr>
          <p:nvPr/>
        </p:nvGrpSpPr>
        <p:grpSpPr bwMode="auto">
          <a:xfrm>
            <a:off x="7915275" y="4368800"/>
            <a:ext cx="742950" cy="1058863"/>
            <a:chOff x="4986" y="2752"/>
            <a:chExt cx="468" cy="667"/>
          </a:xfrm>
        </p:grpSpPr>
        <p:sp>
          <p:nvSpPr>
            <p:cNvPr id="3109" name="Freeform 37"/>
            <p:cNvSpPr>
              <a:spLocks/>
            </p:cNvSpPr>
            <p:nvPr userDrawn="1"/>
          </p:nvSpPr>
          <p:spPr bwMode="auto">
            <a:xfrm rot="7320404">
              <a:off x="4909" y="2936"/>
              <a:ext cx="629" cy="293"/>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3110" name="Freeform 38"/>
            <p:cNvSpPr>
              <a:spLocks/>
            </p:cNvSpPr>
            <p:nvPr userDrawn="1"/>
          </p:nvSpPr>
          <p:spPr bwMode="auto">
            <a:xfrm rot="7320404">
              <a:off x="4893" y="2923"/>
              <a:ext cx="627" cy="29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3111" name="Freeform 39"/>
            <p:cNvSpPr>
              <a:spLocks/>
            </p:cNvSpPr>
            <p:nvPr userDrawn="1"/>
          </p:nvSpPr>
          <p:spPr bwMode="auto">
            <a:xfrm rot="7320404">
              <a:off x="5000" y="2912"/>
              <a:ext cx="416" cy="265"/>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nvGrpSpPr>
            <p:cNvPr id="3130" name="Group 58"/>
            <p:cNvGrpSpPr>
              <a:grpSpLocks/>
            </p:cNvGrpSpPr>
            <p:nvPr userDrawn="1"/>
          </p:nvGrpSpPr>
          <p:grpSpPr bwMode="auto">
            <a:xfrm>
              <a:off x="4986" y="2752"/>
              <a:ext cx="468" cy="667"/>
              <a:chOff x="4986" y="2752"/>
              <a:chExt cx="468" cy="667"/>
            </a:xfrm>
          </p:grpSpPr>
          <p:sp>
            <p:nvSpPr>
              <p:cNvPr id="3112" name="Freeform 40"/>
              <p:cNvSpPr>
                <a:spLocks/>
              </p:cNvSpPr>
              <p:nvPr userDrawn="1"/>
            </p:nvSpPr>
            <p:spPr bwMode="auto">
              <a:xfrm rot="7320404">
                <a:off x="4987" y="3190"/>
                <a:ext cx="59" cy="61"/>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3113" name="Freeform 41"/>
              <p:cNvSpPr>
                <a:spLocks/>
              </p:cNvSpPr>
              <p:nvPr userDrawn="1"/>
            </p:nvSpPr>
            <p:spPr bwMode="auto">
              <a:xfrm rot="7320404">
                <a:off x="4887" y="2930"/>
                <a:ext cx="667" cy="31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3114" name="Freeform 42"/>
              <p:cNvSpPr>
                <a:spLocks/>
              </p:cNvSpPr>
              <p:nvPr userDrawn="1"/>
            </p:nvSpPr>
            <p:spPr bwMode="auto">
              <a:xfrm rot="7320404">
                <a:off x="5062" y="2997"/>
                <a:ext cx="472" cy="176"/>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3115" name="Freeform 43"/>
              <p:cNvSpPr>
                <a:spLocks/>
              </p:cNvSpPr>
              <p:nvPr userDrawn="1"/>
            </p:nvSpPr>
            <p:spPr bwMode="auto">
              <a:xfrm rot="7320404">
                <a:off x="5363" y="2874"/>
                <a:ext cx="63" cy="118"/>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3116" name="Freeform 44"/>
              <p:cNvSpPr>
                <a:spLocks/>
              </p:cNvSpPr>
              <p:nvPr userDrawn="1"/>
            </p:nvSpPr>
            <p:spPr bwMode="auto">
              <a:xfrm rot="7320404">
                <a:off x="5136" y="3000"/>
                <a:ext cx="193" cy="10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grpSp>
      <p:sp>
        <p:nvSpPr>
          <p:cNvPr id="3117" name="Freeform 45"/>
          <p:cNvSpPr>
            <a:spLocks/>
          </p:cNvSpPr>
          <p:nvPr/>
        </p:nvSpPr>
        <p:spPr bwMode="auto">
          <a:xfrm>
            <a:off x="901700" y="5054600"/>
            <a:ext cx="6807200" cy="728663"/>
          </a:xfrm>
          <a:custGeom>
            <a:avLst/>
            <a:gdLst>
              <a:gd name="T0" fmla="*/ 0 w 4288"/>
              <a:gd name="T1" fmla="*/ 0 h 459"/>
              <a:gd name="T2" fmla="*/ 816 w 4288"/>
              <a:gd name="T3" fmla="*/ 256 h 459"/>
              <a:gd name="T4" fmla="*/ 1560 w 4288"/>
              <a:gd name="T5" fmla="*/ 144 h 459"/>
              <a:gd name="T6" fmla="*/ 1856 w 4288"/>
              <a:gd name="T7" fmla="*/ 376 h 459"/>
              <a:gd name="T8" fmla="*/ 2344 w 4288"/>
              <a:gd name="T9" fmla="*/ 152 h 459"/>
              <a:gd name="T10" fmla="*/ 3536 w 4288"/>
              <a:gd name="T11" fmla="*/ 456 h 459"/>
              <a:gd name="T12" fmla="*/ 4288 w 4288"/>
              <a:gd name="T13" fmla="*/ 136 h 459"/>
            </a:gdLst>
            <a:ahLst/>
            <a:cxnLst>
              <a:cxn ang="0">
                <a:pos x="T0" y="T1"/>
              </a:cxn>
              <a:cxn ang="0">
                <a:pos x="T2" y="T3"/>
              </a:cxn>
              <a:cxn ang="0">
                <a:pos x="T4" y="T5"/>
              </a:cxn>
              <a:cxn ang="0">
                <a:pos x="T6" y="T7"/>
              </a:cxn>
              <a:cxn ang="0">
                <a:pos x="T8" y="T9"/>
              </a:cxn>
              <a:cxn ang="0">
                <a:pos x="T10" y="T11"/>
              </a:cxn>
              <a:cxn ang="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21" name="Freeform 49"/>
          <p:cNvSpPr>
            <a:spLocks/>
          </p:cNvSpPr>
          <p:nvPr/>
        </p:nvSpPr>
        <p:spPr bwMode="auto">
          <a:xfrm>
            <a:off x="4076700" y="1930400"/>
            <a:ext cx="889000" cy="381000"/>
          </a:xfrm>
          <a:custGeom>
            <a:avLst/>
            <a:gdLst>
              <a:gd name="T0" fmla="*/ 0 w 560"/>
              <a:gd name="T1" fmla="*/ 32 h 240"/>
              <a:gd name="T2" fmla="*/ 280 w 560"/>
              <a:gd name="T3" fmla="*/ 144 h 240"/>
              <a:gd name="T4" fmla="*/ 448 w 560"/>
              <a:gd name="T5" fmla="*/ 16 h 240"/>
              <a:gd name="T6" fmla="*/ 560 w 560"/>
              <a:gd name="T7" fmla="*/ 240 h 240"/>
            </a:gdLst>
            <a:ahLst/>
            <a:cxnLst>
              <a:cxn ang="0">
                <a:pos x="T0" y="T1"/>
              </a:cxn>
              <a:cxn ang="0">
                <a:pos x="T2" y="T3"/>
              </a:cxn>
              <a:cxn ang="0">
                <a:pos x="T4" y="T5"/>
              </a:cxn>
              <a:cxn ang="0">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de-DE" altLang="de-DE"/>
              <a:t>Rostock, 04.02.2008</a:t>
            </a:r>
          </a:p>
        </p:txBody>
      </p:sp>
      <p:sp>
        <p:nvSpPr>
          <p:cNvPr id="5" name="Fußzeilenplatzhalter 4"/>
          <p:cNvSpPr>
            <a:spLocks noGrp="1"/>
          </p:cNvSpPr>
          <p:nvPr>
            <p:ph type="ftr" sz="quarter" idx="11"/>
          </p:nvPr>
        </p:nvSpPr>
        <p:spPr/>
        <p:txBody>
          <a:bodyPr/>
          <a:lstStyle>
            <a:lvl1pPr>
              <a:defRPr/>
            </a:lvl1pPr>
          </a:lstStyle>
          <a:p>
            <a:r>
              <a:rPr lang="de-DE" altLang="de-DE"/>
              <a:t>Prof. Dr. Hans-Dieter Sill</a:t>
            </a:r>
          </a:p>
        </p:txBody>
      </p:sp>
      <p:sp>
        <p:nvSpPr>
          <p:cNvPr id="6" name="Foliennummernplatzhalter 5"/>
          <p:cNvSpPr>
            <a:spLocks noGrp="1"/>
          </p:cNvSpPr>
          <p:nvPr>
            <p:ph type="sldNum" sz="quarter" idx="12"/>
          </p:nvPr>
        </p:nvSpPr>
        <p:spPr/>
        <p:txBody>
          <a:bodyPr/>
          <a:lstStyle>
            <a:lvl1pPr>
              <a:defRPr/>
            </a:lvl1pPr>
          </a:lstStyle>
          <a:p>
            <a:fld id="{0C4B5EB8-B2A8-478A-9094-921A35A2F075}" type="slidenum">
              <a:rPr lang="de-DE" altLang="de-DE"/>
              <a:pPr/>
              <a:t>‹Nr.›</a:t>
            </a:fld>
            <a:endParaRPr lang="de-DE" altLang="de-DE"/>
          </a:p>
        </p:txBody>
      </p:sp>
    </p:spTree>
    <p:extLst>
      <p:ext uri="{BB962C8B-B14F-4D97-AF65-F5344CB8AC3E}">
        <p14:creationId xmlns:p14="http://schemas.microsoft.com/office/powerpoint/2010/main" val="1242244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457950" y="188913"/>
            <a:ext cx="1924050" cy="583247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4213" y="188913"/>
            <a:ext cx="5621337" cy="583247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de-DE" altLang="de-DE"/>
              <a:t>Rostock, 04.02.2008</a:t>
            </a:r>
          </a:p>
        </p:txBody>
      </p:sp>
      <p:sp>
        <p:nvSpPr>
          <p:cNvPr id="5" name="Fußzeilenplatzhalter 4"/>
          <p:cNvSpPr>
            <a:spLocks noGrp="1"/>
          </p:cNvSpPr>
          <p:nvPr>
            <p:ph type="ftr" sz="quarter" idx="11"/>
          </p:nvPr>
        </p:nvSpPr>
        <p:spPr/>
        <p:txBody>
          <a:bodyPr/>
          <a:lstStyle>
            <a:lvl1pPr>
              <a:defRPr/>
            </a:lvl1pPr>
          </a:lstStyle>
          <a:p>
            <a:r>
              <a:rPr lang="de-DE" altLang="de-DE"/>
              <a:t>Prof. Dr. Hans-Dieter Sill</a:t>
            </a:r>
          </a:p>
        </p:txBody>
      </p:sp>
      <p:sp>
        <p:nvSpPr>
          <p:cNvPr id="6" name="Foliennummernplatzhalter 5"/>
          <p:cNvSpPr>
            <a:spLocks noGrp="1"/>
          </p:cNvSpPr>
          <p:nvPr>
            <p:ph type="sldNum" sz="quarter" idx="12"/>
          </p:nvPr>
        </p:nvSpPr>
        <p:spPr/>
        <p:txBody>
          <a:bodyPr/>
          <a:lstStyle>
            <a:lvl1pPr>
              <a:defRPr/>
            </a:lvl1pPr>
          </a:lstStyle>
          <a:p>
            <a:fld id="{7AF7DE67-2CE6-414A-896A-0A9A7247AA9F}" type="slidenum">
              <a:rPr lang="de-DE" altLang="de-DE"/>
              <a:pPr/>
              <a:t>‹Nr.›</a:t>
            </a:fld>
            <a:endParaRPr lang="de-DE" altLang="de-DE"/>
          </a:p>
        </p:txBody>
      </p:sp>
    </p:spTree>
    <p:extLst>
      <p:ext uri="{BB962C8B-B14F-4D97-AF65-F5344CB8AC3E}">
        <p14:creationId xmlns:p14="http://schemas.microsoft.com/office/powerpoint/2010/main" val="10491050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84213" y="188913"/>
            <a:ext cx="6870700" cy="1274762"/>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685800" y="1828800"/>
            <a:ext cx="3771900" cy="4192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10100" y="1828800"/>
            <a:ext cx="3771900" cy="4192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a:xfrm>
            <a:off x="1371600" y="6248400"/>
            <a:ext cx="1905000" cy="457200"/>
          </a:xfrm>
        </p:spPr>
        <p:txBody>
          <a:bodyPr/>
          <a:lstStyle>
            <a:lvl1pPr>
              <a:defRPr/>
            </a:lvl1pPr>
          </a:lstStyle>
          <a:p>
            <a:r>
              <a:rPr lang="de-DE" altLang="de-DE"/>
              <a:t>Rostock, 04.02.2008</a:t>
            </a:r>
          </a:p>
        </p:txBody>
      </p:sp>
      <p:sp>
        <p:nvSpPr>
          <p:cNvPr id="6" name="Fußzeilenplatzhalter 5"/>
          <p:cNvSpPr>
            <a:spLocks noGrp="1"/>
          </p:cNvSpPr>
          <p:nvPr>
            <p:ph type="ftr" sz="quarter" idx="11"/>
          </p:nvPr>
        </p:nvSpPr>
        <p:spPr>
          <a:xfrm>
            <a:off x="3556000" y="6248400"/>
            <a:ext cx="2895600" cy="457200"/>
          </a:xfrm>
        </p:spPr>
        <p:txBody>
          <a:bodyPr/>
          <a:lstStyle>
            <a:lvl1pPr>
              <a:defRPr/>
            </a:lvl1pPr>
          </a:lstStyle>
          <a:p>
            <a:r>
              <a:rPr lang="de-DE" altLang="de-DE"/>
              <a:t>Prof. Dr. Hans-Dieter Sill</a:t>
            </a:r>
          </a:p>
        </p:txBody>
      </p:sp>
      <p:sp>
        <p:nvSpPr>
          <p:cNvPr id="7" name="Foliennummernplatzhalter 6"/>
          <p:cNvSpPr>
            <a:spLocks noGrp="1"/>
          </p:cNvSpPr>
          <p:nvPr>
            <p:ph type="sldNum" sz="quarter" idx="12"/>
          </p:nvPr>
        </p:nvSpPr>
        <p:spPr>
          <a:xfrm>
            <a:off x="6718300" y="6248400"/>
            <a:ext cx="1905000" cy="457200"/>
          </a:xfrm>
        </p:spPr>
        <p:txBody>
          <a:bodyPr/>
          <a:lstStyle>
            <a:lvl1pPr>
              <a:defRPr/>
            </a:lvl1pPr>
          </a:lstStyle>
          <a:p>
            <a:fld id="{5CC8D603-00EB-47B8-926F-99ABC7BCD370}" type="slidenum">
              <a:rPr lang="de-DE" altLang="de-DE"/>
              <a:pPr/>
              <a:t>‹Nr.›</a:t>
            </a:fld>
            <a:endParaRPr lang="de-DE" altLang="de-DE"/>
          </a:p>
        </p:txBody>
      </p:sp>
    </p:spTree>
    <p:extLst>
      <p:ext uri="{BB962C8B-B14F-4D97-AF65-F5344CB8AC3E}">
        <p14:creationId xmlns:p14="http://schemas.microsoft.com/office/powerpoint/2010/main" val="12407490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684213" y="188913"/>
            <a:ext cx="6870700" cy="1274762"/>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685800" y="1828800"/>
            <a:ext cx="3771900" cy="4192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quarter" idx="2"/>
          </p:nvPr>
        </p:nvSpPr>
        <p:spPr>
          <a:xfrm>
            <a:off x="4610100" y="1828800"/>
            <a:ext cx="3771900" cy="20193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Inhaltsplatzhalter 4"/>
          <p:cNvSpPr>
            <a:spLocks noGrp="1"/>
          </p:cNvSpPr>
          <p:nvPr>
            <p:ph sz="quarter" idx="3"/>
          </p:nvPr>
        </p:nvSpPr>
        <p:spPr>
          <a:xfrm>
            <a:off x="4610100" y="4000500"/>
            <a:ext cx="3771900" cy="20208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Datumsplatzhalter 5"/>
          <p:cNvSpPr>
            <a:spLocks noGrp="1"/>
          </p:cNvSpPr>
          <p:nvPr>
            <p:ph type="dt" sz="half" idx="10"/>
          </p:nvPr>
        </p:nvSpPr>
        <p:spPr>
          <a:xfrm>
            <a:off x="1371600" y="6248400"/>
            <a:ext cx="1905000" cy="457200"/>
          </a:xfrm>
        </p:spPr>
        <p:txBody>
          <a:bodyPr/>
          <a:lstStyle>
            <a:lvl1pPr>
              <a:defRPr/>
            </a:lvl1pPr>
          </a:lstStyle>
          <a:p>
            <a:r>
              <a:rPr lang="de-DE" altLang="de-DE"/>
              <a:t>Rostock, 04.02.2008</a:t>
            </a:r>
          </a:p>
        </p:txBody>
      </p:sp>
      <p:sp>
        <p:nvSpPr>
          <p:cNvPr id="7" name="Fußzeilenplatzhalter 6"/>
          <p:cNvSpPr>
            <a:spLocks noGrp="1"/>
          </p:cNvSpPr>
          <p:nvPr>
            <p:ph type="ftr" sz="quarter" idx="11"/>
          </p:nvPr>
        </p:nvSpPr>
        <p:spPr>
          <a:xfrm>
            <a:off x="3556000" y="6248400"/>
            <a:ext cx="2895600" cy="457200"/>
          </a:xfrm>
        </p:spPr>
        <p:txBody>
          <a:bodyPr/>
          <a:lstStyle>
            <a:lvl1pPr>
              <a:defRPr/>
            </a:lvl1pPr>
          </a:lstStyle>
          <a:p>
            <a:r>
              <a:rPr lang="de-DE" altLang="de-DE"/>
              <a:t>Prof. Dr. Hans-Dieter Sill</a:t>
            </a:r>
          </a:p>
        </p:txBody>
      </p:sp>
      <p:sp>
        <p:nvSpPr>
          <p:cNvPr id="8" name="Foliennummernplatzhalter 7"/>
          <p:cNvSpPr>
            <a:spLocks noGrp="1"/>
          </p:cNvSpPr>
          <p:nvPr>
            <p:ph type="sldNum" sz="quarter" idx="12"/>
          </p:nvPr>
        </p:nvSpPr>
        <p:spPr>
          <a:xfrm>
            <a:off x="6718300" y="6248400"/>
            <a:ext cx="1905000" cy="457200"/>
          </a:xfrm>
        </p:spPr>
        <p:txBody>
          <a:bodyPr/>
          <a:lstStyle>
            <a:lvl1pPr>
              <a:defRPr/>
            </a:lvl1pPr>
          </a:lstStyle>
          <a:p>
            <a:fld id="{9A7588E9-DFE9-4D92-8EDF-34E45C00AD61}" type="slidenum">
              <a:rPr lang="de-DE" altLang="de-DE"/>
              <a:pPr/>
              <a:t>‹Nr.›</a:t>
            </a:fld>
            <a:endParaRPr lang="de-DE" altLang="de-DE"/>
          </a:p>
        </p:txBody>
      </p:sp>
    </p:spTree>
    <p:extLst>
      <p:ext uri="{BB962C8B-B14F-4D97-AF65-F5344CB8AC3E}">
        <p14:creationId xmlns:p14="http://schemas.microsoft.com/office/powerpoint/2010/main" val="3370699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el und vier Inhalte">
    <p:spTree>
      <p:nvGrpSpPr>
        <p:cNvPr id="1" name=""/>
        <p:cNvGrpSpPr/>
        <p:nvPr/>
      </p:nvGrpSpPr>
      <p:grpSpPr>
        <a:xfrm>
          <a:off x="0" y="0"/>
          <a:ext cx="0" cy="0"/>
          <a:chOff x="0" y="0"/>
          <a:chExt cx="0" cy="0"/>
        </a:xfrm>
      </p:grpSpPr>
      <p:sp>
        <p:nvSpPr>
          <p:cNvPr id="2" name="Titel 1"/>
          <p:cNvSpPr>
            <a:spLocks noGrp="1"/>
          </p:cNvSpPr>
          <p:nvPr>
            <p:ph type="title" sz="quarter"/>
          </p:nvPr>
        </p:nvSpPr>
        <p:spPr>
          <a:xfrm>
            <a:off x="684213" y="188913"/>
            <a:ext cx="6870700" cy="1274762"/>
          </a:xfrm>
        </p:spPr>
        <p:txBody>
          <a:bodyPr/>
          <a:lstStyle/>
          <a:p>
            <a:r>
              <a:rPr lang="de-DE" smtClean="0"/>
              <a:t>Titelmasterformat durch Klicken bearbeiten</a:t>
            </a:r>
            <a:endParaRPr lang="de-DE"/>
          </a:p>
        </p:txBody>
      </p:sp>
      <p:sp>
        <p:nvSpPr>
          <p:cNvPr id="3" name="Inhaltsplatzhalter 2"/>
          <p:cNvSpPr>
            <a:spLocks noGrp="1"/>
          </p:cNvSpPr>
          <p:nvPr>
            <p:ph sz="quarter" idx="1"/>
          </p:nvPr>
        </p:nvSpPr>
        <p:spPr>
          <a:xfrm>
            <a:off x="685800" y="1828800"/>
            <a:ext cx="3771900" cy="20193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quarter" idx="2"/>
          </p:nvPr>
        </p:nvSpPr>
        <p:spPr>
          <a:xfrm>
            <a:off x="4610100" y="1828800"/>
            <a:ext cx="3771900" cy="20193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Inhaltsplatzhalter 4"/>
          <p:cNvSpPr>
            <a:spLocks noGrp="1"/>
          </p:cNvSpPr>
          <p:nvPr>
            <p:ph sz="quarter" idx="3"/>
          </p:nvPr>
        </p:nvSpPr>
        <p:spPr>
          <a:xfrm>
            <a:off x="685800" y="4000500"/>
            <a:ext cx="3771900" cy="20208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Inhaltsplatzhalter 5"/>
          <p:cNvSpPr>
            <a:spLocks noGrp="1"/>
          </p:cNvSpPr>
          <p:nvPr>
            <p:ph sz="quarter" idx="4"/>
          </p:nvPr>
        </p:nvSpPr>
        <p:spPr>
          <a:xfrm>
            <a:off x="4610100" y="4000500"/>
            <a:ext cx="3771900" cy="20208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a:xfrm>
            <a:off x="1371600" y="6248400"/>
            <a:ext cx="1905000" cy="457200"/>
          </a:xfrm>
        </p:spPr>
        <p:txBody>
          <a:bodyPr/>
          <a:lstStyle>
            <a:lvl1pPr>
              <a:defRPr/>
            </a:lvl1pPr>
          </a:lstStyle>
          <a:p>
            <a:r>
              <a:rPr lang="de-DE" altLang="de-DE"/>
              <a:t>Rostock, 04.02.2008</a:t>
            </a:r>
          </a:p>
        </p:txBody>
      </p:sp>
      <p:sp>
        <p:nvSpPr>
          <p:cNvPr id="8" name="Fußzeilenplatzhalter 7"/>
          <p:cNvSpPr>
            <a:spLocks noGrp="1"/>
          </p:cNvSpPr>
          <p:nvPr>
            <p:ph type="ftr" sz="quarter" idx="11"/>
          </p:nvPr>
        </p:nvSpPr>
        <p:spPr>
          <a:xfrm>
            <a:off x="3556000" y="6248400"/>
            <a:ext cx="2895600" cy="457200"/>
          </a:xfrm>
        </p:spPr>
        <p:txBody>
          <a:bodyPr/>
          <a:lstStyle>
            <a:lvl1pPr>
              <a:defRPr/>
            </a:lvl1pPr>
          </a:lstStyle>
          <a:p>
            <a:r>
              <a:rPr lang="de-DE" altLang="de-DE"/>
              <a:t>Prof. Dr. Hans-Dieter Sill</a:t>
            </a:r>
          </a:p>
        </p:txBody>
      </p:sp>
      <p:sp>
        <p:nvSpPr>
          <p:cNvPr id="9" name="Foliennummernplatzhalter 8"/>
          <p:cNvSpPr>
            <a:spLocks noGrp="1"/>
          </p:cNvSpPr>
          <p:nvPr>
            <p:ph type="sldNum" sz="quarter" idx="12"/>
          </p:nvPr>
        </p:nvSpPr>
        <p:spPr>
          <a:xfrm>
            <a:off x="6718300" y="6248400"/>
            <a:ext cx="1905000" cy="457200"/>
          </a:xfrm>
        </p:spPr>
        <p:txBody>
          <a:bodyPr/>
          <a:lstStyle>
            <a:lvl1pPr>
              <a:defRPr/>
            </a:lvl1pPr>
          </a:lstStyle>
          <a:p>
            <a:fld id="{2C44F70E-0786-4539-BE6A-2C026A59EF98}" type="slidenum">
              <a:rPr lang="de-DE" altLang="de-DE"/>
              <a:pPr/>
              <a:t>‹Nr.›</a:t>
            </a:fld>
            <a:endParaRPr lang="de-DE" altLang="de-DE"/>
          </a:p>
        </p:txBody>
      </p:sp>
    </p:spTree>
    <p:extLst>
      <p:ext uri="{BB962C8B-B14F-4D97-AF65-F5344CB8AC3E}">
        <p14:creationId xmlns:p14="http://schemas.microsoft.com/office/powerpoint/2010/main" val="3198047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de-DE" altLang="de-DE"/>
              <a:t>Rostock, 04.02.2008</a:t>
            </a:r>
          </a:p>
        </p:txBody>
      </p:sp>
      <p:sp>
        <p:nvSpPr>
          <p:cNvPr id="5" name="Fußzeilenplatzhalter 4"/>
          <p:cNvSpPr>
            <a:spLocks noGrp="1"/>
          </p:cNvSpPr>
          <p:nvPr>
            <p:ph type="ftr" sz="quarter" idx="11"/>
          </p:nvPr>
        </p:nvSpPr>
        <p:spPr/>
        <p:txBody>
          <a:bodyPr/>
          <a:lstStyle>
            <a:lvl1pPr>
              <a:defRPr/>
            </a:lvl1pPr>
          </a:lstStyle>
          <a:p>
            <a:r>
              <a:rPr lang="de-DE" altLang="de-DE"/>
              <a:t>Prof. Dr. Hans-Dieter Sill</a:t>
            </a:r>
          </a:p>
        </p:txBody>
      </p:sp>
      <p:sp>
        <p:nvSpPr>
          <p:cNvPr id="6" name="Foliennummernplatzhalter 5"/>
          <p:cNvSpPr>
            <a:spLocks noGrp="1"/>
          </p:cNvSpPr>
          <p:nvPr>
            <p:ph type="sldNum" sz="quarter" idx="12"/>
          </p:nvPr>
        </p:nvSpPr>
        <p:spPr/>
        <p:txBody>
          <a:bodyPr/>
          <a:lstStyle>
            <a:lvl1pPr>
              <a:defRPr/>
            </a:lvl1pPr>
          </a:lstStyle>
          <a:p>
            <a:fld id="{049C7D7E-6FB8-4258-8835-1AEB5B28F89B}" type="slidenum">
              <a:rPr lang="de-DE" altLang="de-DE"/>
              <a:pPr/>
              <a:t>‹Nr.›</a:t>
            </a:fld>
            <a:endParaRPr lang="de-DE" altLang="de-DE"/>
          </a:p>
        </p:txBody>
      </p:sp>
    </p:spTree>
    <p:extLst>
      <p:ext uri="{BB962C8B-B14F-4D97-AF65-F5344CB8AC3E}">
        <p14:creationId xmlns:p14="http://schemas.microsoft.com/office/powerpoint/2010/main" val="2297102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r>
              <a:rPr lang="de-DE" altLang="de-DE"/>
              <a:t>Rostock, 04.02.2008</a:t>
            </a:r>
          </a:p>
        </p:txBody>
      </p:sp>
      <p:sp>
        <p:nvSpPr>
          <p:cNvPr id="5" name="Fußzeilenplatzhalter 4"/>
          <p:cNvSpPr>
            <a:spLocks noGrp="1"/>
          </p:cNvSpPr>
          <p:nvPr>
            <p:ph type="ftr" sz="quarter" idx="11"/>
          </p:nvPr>
        </p:nvSpPr>
        <p:spPr/>
        <p:txBody>
          <a:bodyPr/>
          <a:lstStyle>
            <a:lvl1pPr>
              <a:defRPr/>
            </a:lvl1pPr>
          </a:lstStyle>
          <a:p>
            <a:r>
              <a:rPr lang="de-DE" altLang="de-DE"/>
              <a:t>Prof. Dr. Hans-Dieter Sill</a:t>
            </a:r>
          </a:p>
        </p:txBody>
      </p:sp>
      <p:sp>
        <p:nvSpPr>
          <p:cNvPr id="6" name="Foliennummernplatzhalter 5"/>
          <p:cNvSpPr>
            <a:spLocks noGrp="1"/>
          </p:cNvSpPr>
          <p:nvPr>
            <p:ph type="sldNum" sz="quarter" idx="12"/>
          </p:nvPr>
        </p:nvSpPr>
        <p:spPr/>
        <p:txBody>
          <a:bodyPr/>
          <a:lstStyle>
            <a:lvl1pPr>
              <a:defRPr/>
            </a:lvl1pPr>
          </a:lstStyle>
          <a:p>
            <a:fld id="{DDFF777B-1B5A-423E-A144-9973E75C40CA}" type="slidenum">
              <a:rPr lang="de-DE" altLang="de-DE"/>
              <a:pPr/>
              <a:t>‹Nr.›</a:t>
            </a:fld>
            <a:endParaRPr lang="de-DE" altLang="de-DE"/>
          </a:p>
        </p:txBody>
      </p:sp>
    </p:spTree>
    <p:extLst>
      <p:ext uri="{BB962C8B-B14F-4D97-AF65-F5344CB8AC3E}">
        <p14:creationId xmlns:p14="http://schemas.microsoft.com/office/powerpoint/2010/main" val="1479237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828800"/>
            <a:ext cx="3771900" cy="4192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10100" y="1828800"/>
            <a:ext cx="3771900" cy="4192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de-DE" altLang="de-DE"/>
              <a:t>Rostock, 04.02.2008</a:t>
            </a:r>
          </a:p>
        </p:txBody>
      </p:sp>
      <p:sp>
        <p:nvSpPr>
          <p:cNvPr id="6" name="Fußzeilenplatzhalter 5"/>
          <p:cNvSpPr>
            <a:spLocks noGrp="1"/>
          </p:cNvSpPr>
          <p:nvPr>
            <p:ph type="ftr" sz="quarter" idx="11"/>
          </p:nvPr>
        </p:nvSpPr>
        <p:spPr/>
        <p:txBody>
          <a:bodyPr/>
          <a:lstStyle>
            <a:lvl1pPr>
              <a:defRPr/>
            </a:lvl1pPr>
          </a:lstStyle>
          <a:p>
            <a:r>
              <a:rPr lang="de-DE" altLang="de-DE"/>
              <a:t>Prof. Dr. Hans-Dieter Sill</a:t>
            </a:r>
          </a:p>
        </p:txBody>
      </p:sp>
      <p:sp>
        <p:nvSpPr>
          <p:cNvPr id="7" name="Foliennummernplatzhalter 6"/>
          <p:cNvSpPr>
            <a:spLocks noGrp="1"/>
          </p:cNvSpPr>
          <p:nvPr>
            <p:ph type="sldNum" sz="quarter" idx="12"/>
          </p:nvPr>
        </p:nvSpPr>
        <p:spPr/>
        <p:txBody>
          <a:bodyPr/>
          <a:lstStyle>
            <a:lvl1pPr>
              <a:defRPr/>
            </a:lvl1pPr>
          </a:lstStyle>
          <a:p>
            <a:fld id="{44D9F109-9B25-41D5-BEC0-9598662F8199}" type="slidenum">
              <a:rPr lang="de-DE" altLang="de-DE"/>
              <a:pPr/>
              <a:t>‹Nr.›</a:t>
            </a:fld>
            <a:endParaRPr lang="de-DE" altLang="de-DE"/>
          </a:p>
        </p:txBody>
      </p:sp>
    </p:spTree>
    <p:extLst>
      <p:ext uri="{BB962C8B-B14F-4D97-AF65-F5344CB8AC3E}">
        <p14:creationId xmlns:p14="http://schemas.microsoft.com/office/powerpoint/2010/main" val="2338482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de-DE" altLang="de-DE"/>
              <a:t>Rostock, 04.02.2008</a:t>
            </a:r>
          </a:p>
        </p:txBody>
      </p:sp>
      <p:sp>
        <p:nvSpPr>
          <p:cNvPr id="8" name="Fußzeilenplatzhalter 7"/>
          <p:cNvSpPr>
            <a:spLocks noGrp="1"/>
          </p:cNvSpPr>
          <p:nvPr>
            <p:ph type="ftr" sz="quarter" idx="11"/>
          </p:nvPr>
        </p:nvSpPr>
        <p:spPr/>
        <p:txBody>
          <a:bodyPr/>
          <a:lstStyle>
            <a:lvl1pPr>
              <a:defRPr/>
            </a:lvl1pPr>
          </a:lstStyle>
          <a:p>
            <a:r>
              <a:rPr lang="de-DE" altLang="de-DE"/>
              <a:t>Prof. Dr. Hans-Dieter Sill</a:t>
            </a:r>
          </a:p>
        </p:txBody>
      </p:sp>
      <p:sp>
        <p:nvSpPr>
          <p:cNvPr id="9" name="Foliennummernplatzhalter 8"/>
          <p:cNvSpPr>
            <a:spLocks noGrp="1"/>
          </p:cNvSpPr>
          <p:nvPr>
            <p:ph type="sldNum" sz="quarter" idx="12"/>
          </p:nvPr>
        </p:nvSpPr>
        <p:spPr/>
        <p:txBody>
          <a:bodyPr/>
          <a:lstStyle>
            <a:lvl1pPr>
              <a:defRPr/>
            </a:lvl1pPr>
          </a:lstStyle>
          <a:p>
            <a:fld id="{1D7A4264-C636-4588-B901-DEFBBB70AE39}" type="slidenum">
              <a:rPr lang="de-DE" altLang="de-DE"/>
              <a:pPr/>
              <a:t>‹Nr.›</a:t>
            </a:fld>
            <a:endParaRPr lang="de-DE" altLang="de-DE"/>
          </a:p>
        </p:txBody>
      </p:sp>
    </p:spTree>
    <p:extLst>
      <p:ext uri="{BB962C8B-B14F-4D97-AF65-F5344CB8AC3E}">
        <p14:creationId xmlns:p14="http://schemas.microsoft.com/office/powerpoint/2010/main" val="3683443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de-DE" altLang="de-DE"/>
              <a:t>Rostock, 04.02.2008</a:t>
            </a:r>
          </a:p>
        </p:txBody>
      </p:sp>
      <p:sp>
        <p:nvSpPr>
          <p:cNvPr id="4" name="Fußzeilenplatzhalter 3"/>
          <p:cNvSpPr>
            <a:spLocks noGrp="1"/>
          </p:cNvSpPr>
          <p:nvPr>
            <p:ph type="ftr" sz="quarter" idx="11"/>
          </p:nvPr>
        </p:nvSpPr>
        <p:spPr/>
        <p:txBody>
          <a:bodyPr/>
          <a:lstStyle>
            <a:lvl1pPr>
              <a:defRPr/>
            </a:lvl1pPr>
          </a:lstStyle>
          <a:p>
            <a:r>
              <a:rPr lang="de-DE" altLang="de-DE"/>
              <a:t>Prof. Dr. Hans-Dieter Sill</a:t>
            </a:r>
          </a:p>
        </p:txBody>
      </p:sp>
      <p:sp>
        <p:nvSpPr>
          <p:cNvPr id="5" name="Foliennummernplatzhalter 4"/>
          <p:cNvSpPr>
            <a:spLocks noGrp="1"/>
          </p:cNvSpPr>
          <p:nvPr>
            <p:ph type="sldNum" sz="quarter" idx="12"/>
          </p:nvPr>
        </p:nvSpPr>
        <p:spPr/>
        <p:txBody>
          <a:bodyPr/>
          <a:lstStyle>
            <a:lvl1pPr>
              <a:defRPr/>
            </a:lvl1pPr>
          </a:lstStyle>
          <a:p>
            <a:fld id="{870FA89E-83E8-473D-B90C-1AD4F24B8548}" type="slidenum">
              <a:rPr lang="de-DE" altLang="de-DE"/>
              <a:pPr/>
              <a:t>‹Nr.›</a:t>
            </a:fld>
            <a:endParaRPr lang="de-DE" altLang="de-DE"/>
          </a:p>
        </p:txBody>
      </p:sp>
    </p:spTree>
    <p:extLst>
      <p:ext uri="{BB962C8B-B14F-4D97-AF65-F5344CB8AC3E}">
        <p14:creationId xmlns:p14="http://schemas.microsoft.com/office/powerpoint/2010/main" val="2853954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altLang="de-DE"/>
              <a:t>Rostock, 04.02.2008</a:t>
            </a:r>
          </a:p>
        </p:txBody>
      </p:sp>
      <p:sp>
        <p:nvSpPr>
          <p:cNvPr id="3" name="Fußzeilenplatzhalter 2"/>
          <p:cNvSpPr>
            <a:spLocks noGrp="1"/>
          </p:cNvSpPr>
          <p:nvPr>
            <p:ph type="ftr" sz="quarter" idx="11"/>
          </p:nvPr>
        </p:nvSpPr>
        <p:spPr/>
        <p:txBody>
          <a:bodyPr/>
          <a:lstStyle>
            <a:lvl1pPr>
              <a:defRPr/>
            </a:lvl1pPr>
          </a:lstStyle>
          <a:p>
            <a:r>
              <a:rPr lang="de-DE" altLang="de-DE"/>
              <a:t>Prof. Dr. Hans-Dieter Sill</a:t>
            </a:r>
          </a:p>
        </p:txBody>
      </p:sp>
      <p:sp>
        <p:nvSpPr>
          <p:cNvPr id="4" name="Foliennummernplatzhalter 3"/>
          <p:cNvSpPr>
            <a:spLocks noGrp="1"/>
          </p:cNvSpPr>
          <p:nvPr>
            <p:ph type="sldNum" sz="quarter" idx="12"/>
          </p:nvPr>
        </p:nvSpPr>
        <p:spPr/>
        <p:txBody>
          <a:bodyPr/>
          <a:lstStyle>
            <a:lvl1pPr>
              <a:defRPr/>
            </a:lvl1pPr>
          </a:lstStyle>
          <a:p>
            <a:fld id="{6FFCFC8B-A4DB-4A37-87F4-A3F6F61BC1C8}" type="slidenum">
              <a:rPr lang="de-DE" altLang="de-DE"/>
              <a:pPr/>
              <a:t>‹Nr.›</a:t>
            </a:fld>
            <a:endParaRPr lang="de-DE" altLang="de-DE"/>
          </a:p>
        </p:txBody>
      </p:sp>
    </p:spTree>
    <p:extLst>
      <p:ext uri="{BB962C8B-B14F-4D97-AF65-F5344CB8AC3E}">
        <p14:creationId xmlns:p14="http://schemas.microsoft.com/office/powerpoint/2010/main" val="2176689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r>
              <a:rPr lang="de-DE" altLang="de-DE"/>
              <a:t>Rostock, 04.02.2008</a:t>
            </a:r>
          </a:p>
        </p:txBody>
      </p:sp>
      <p:sp>
        <p:nvSpPr>
          <p:cNvPr id="6" name="Fußzeilenplatzhalter 5"/>
          <p:cNvSpPr>
            <a:spLocks noGrp="1"/>
          </p:cNvSpPr>
          <p:nvPr>
            <p:ph type="ftr" sz="quarter" idx="11"/>
          </p:nvPr>
        </p:nvSpPr>
        <p:spPr/>
        <p:txBody>
          <a:bodyPr/>
          <a:lstStyle>
            <a:lvl1pPr>
              <a:defRPr/>
            </a:lvl1pPr>
          </a:lstStyle>
          <a:p>
            <a:r>
              <a:rPr lang="de-DE" altLang="de-DE"/>
              <a:t>Prof. Dr. Hans-Dieter Sill</a:t>
            </a:r>
          </a:p>
        </p:txBody>
      </p:sp>
      <p:sp>
        <p:nvSpPr>
          <p:cNvPr id="7" name="Foliennummernplatzhalter 6"/>
          <p:cNvSpPr>
            <a:spLocks noGrp="1"/>
          </p:cNvSpPr>
          <p:nvPr>
            <p:ph type="sldNum" sz="quarter" idx="12"/>
          </p:nvPr>
        </p:nvSpPr>
        <p:spPr/>
        <p:txBody>
          <a:bodyPr/>
          <a:lstStyle>
            <a:lvl1pPr>
              <a:defRPr/>
            </a:lvl1pPr>
          </a:lstStyle>
          <a:p>
            <a:fld id="{8F3E7BA4-6718-4F2A-AF44-363152320841}" type="slidenum">
              <a:rPr lang="de-DE" altLang="de-DE"/>
              <a:pPr/>
              <a:t>‹Nr.›</a:t>
            </a:fld>
            <a:endParaRPr lang="de-DE" altLang="de-DE"/>
          </a:p>
        </p:txBody>
      </p:sp>
    </p:spTree>
    <p:extLst>
      <p:ext uri="{BB962C8B-B14F-4D97-AF65-F5344CB8AC3E}">
        <p14:creationId xmlns:p14="http://schemas.microsoft.com/office/powerpoint/2010/main" val="2722055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r>
              <a:rPr lang="de-DE" altLang="de-DE"/>
              <a:t>Rostock, 04.02.2008</a:t>
            </a:r>
          </a:p>
        </p:txBody>
      </p:sp>
      <p:sp>
        <p:nvSpPr>
          <p:cNvPr id="6" name="Fußzeilenplatzhalter 5"/>
          <p:cNvSpPr>
            <a:spLocks noGrp="1"/>
          </p:cNvSpPr>
          <p:nvPr>
            <p:ph type="ftr" sz="quarter" idx="11"/>
          </p:nvPr>
        </p:nvSpPr>
        <p:spPr/>
        <p:txBody>
          <a:bodyPr/>
          <a:lstStyle>
            <a:lvl1pPr>
              <a:defRPr/>
            </a:lvl1pPr>
          </a:lstStyle>
          <a:p>
            <a:r>
              <a:rPr lang="de-DE" altLang="de-DE"/>
              <a:t>Prof. Dr. Hans-Dieter Sill</a:t>
            </a:r>
          </a:p>
        </p:txBody>
      </p:sp>
      <p:sp>
        <p:nvSpPr>
          <p:cNvPr id="7" name="Foliennummernplatzhalter 6"/>
          <p:cNvSpPr>
            <a:spLocks noGrp="1"/>
          </p:cNvSpPr>
          <p:nvPr>
            <p:ph type="sldNum" sz="quarter" idx="12"/>
          </p:nvPr>
        </p:nvSpPr>
        <p:spPr/>
        <p:txBody>
          <a:bodyPr/>
          <a:lstStyle>
            <a:lvl1pPr>
              <a:defRPr/>
            </a:lvl1pPr>
          </a:lstStyle>
          <a:p>
            <a:fld id="{A856E3CF-FB2B-4D58-A782-394D9570336A}" type="slidenum">
              <a:rPr lang="de-DE" altLang="de-DE"/>
              <a:pPr/>
              <a:t>‹Nr.›</a:t>
            </a:fld>
            <a:endParaRPr lang="de-DE" altLang="de-DE"/>
          </a:p>
        </p:txBody>
      </p:sp>
    </p:spTree>
    <p:extLst>
      <p:ext uri="{BB962C8B-B14F-4D97-AF65-F5344CB8AC3E}">
        <p14:creationId xmlns:p14="http://schemas.microsoft.com/office/powerpoint/2010/main" val="566539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 name="Freeform 24"/>
          <p:cNvSpPr>
            <a:spLocks/>
          </p:cNvSpPr>
          <p:nvPr/>
        </p:nvSpPr>
        <p:spPr bwMode="auto">
          <a:xfrm rot="-3172564">
            <a:off x="7777957" y="-15081"/>
            <a:ext cx="1162050" cy="2084387"/>
          </a:xfrm>
          <a:custGeom>
            <a:avLst/>
            <a:gdLst>
              <a:gd name="T0" fmla="*/ 2903 w 2903"/>
              <a:gd name="T1" fmla="*/ 433 h 3686"/>
              <a:gd name="T2" fmla="*/ 2565 w 2903"/>
              <a:gd name="T3" fmla="*/ 80 h 3686"/>
              <a:gd name="T4" fmla="*/ 2241 w 2903"/>
              <a:gd name="T5" fmla="*/ 0 h 3686"/>
              <a:gd name="T6" fmla="*/ 110 w 2903"/>
              <a:gd name="T7" fmla="*/ 2811 h 3686"/>
              <a:gd name="T8" fmla="*/ 110 w 2903"/>
              <a:gd name="T9" fmla="*/ 3228 h 3686"/>
              <a:gd name="T10" fmla="*/ 0 w 2903"/>
              <a:gd name="T11" fmla="*/ 3631 h 3686"/>
              <a:gd name="T12" fmla="*/ 72 w 2903"/>
              <a:gd name="T13" fmla="*/ 3686 h 3686"/>
              <a:gd name="T14" fmla="*/ 441 w 2903"/>
              <a:gd name="T15" fmla="*/ 3355 h 3686"/>
              <a:gd name="T16" fmla="*/ 740 w 2903"/>
              <a:gd name="T17" fmla="*/ 3228 h 3686"/>
              <a:gd name="T18" fmla="*/ 2903 w 2903"/>
              <a:gd name="T19" fmla="*/ 433 h 3686"/>
              <a:gd name="T20" fmla="*/ 2903 w 2903"/>
              <a:gd name="T21" fmla="*/ 433 h 3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26" name="Rectangle 2"/>
          <p:cNvSpPr>
            <a:spLocks noGrp="1" noChangeArrowheads="1"/>
          </p:cNvSpPr>
          <p:nvPr>
            <p:ph type="title"/>
          </p:nvPr>
        </p:nvSpPr>
        <p:spPr bwMode="auto">
          <a:xfrm>
            <a:off x="684213" y="188913"/>
            <a:ext cx="6870700" cy="1274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de-DE" altLang="de-DE" smtClean="0"/>
              <a:t>Titelmasterformat durch Klicken bearbeiten</a:t>
            </a:r>
          </a:p>
        </p:txBody>
      </p:sp>
      <p:sp>
        <p:nvSpPr>
          <p:cNvPr id="1027" name="Rectangle 3"/>
          <p:cNvSpPr>
            <a:spLocks noGrp="1" noChangeArrowheads="1"/>
          </p:cNvSpPr>
          <p:nvPr>
            <p:ph type="body" idx="1"/>
          </p:nvPr>
        </p:nvSpPr>
        <p:spPr bwMode="auto">
          <a:xfrm>
            <a:off x="685800" y="1828800"/>
            <a:ext cx="7696200" cy="419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028" name="Rectangle 4"/>
          <p:cNvSpPr>
            <a:spLocks noGrp="1" noChangeArrowheads="1"/>
          </p:cNvSpPr>
          <p:nvPr>
            <p:ph type="dt" sz="half" idx="2"/>
          </p:nvPr>
        </p:nvSpPr>
        <p:spPr bwMode="auto">
          <a:xfrm>
            <a:off x="13716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r>
              <a:rPr lang="de-DE" altLang="de-DE"/>
              <a:t>Rostock, 04.02.2008</a:t>
            </a:r>
          </a:p>
        </p:txBody>
      </p:sp>
      <p:sp>
        <p:nvSpPr>
          <p:cNvPr id="1029" name="Rectangle 5"/>
          <p:cNvSpPr>
            <a:spLocks noGrp="1" noChangeArrowheads="1"/>
          </p:cNvSpPr>
          <p:nvPr>
            <p:ph type="ftr" sz="quarter" idx="3"/>
          </p:nvPr>
        </p:nvSpPr>
        <p:spPr bwMode="auto">
          <a:xfrm>
            <a:off x="35560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r>
              <a:rPr lang="de-DE" altLang="de-DE"/>
              <a:t>Prof. Dr. Hans-Dieter Sill</a:t>
            </a:r>
          </a:p>
        </p:txBody>
      </p:sp>
      <p:sp>
        <p:nvSpPr>
          <p:cNvPr id="1030" name="Rectangle 6"/>
          <p:cNvSpPr>
            <a:spLocks noGrp="1" noChangeArrowheads="1"/>
          </p:cNvSpPr>
          <p:nvPr>
            <p:ph type="sldNum" sz="quarter" idx="4"/>
          </p:nvPr>
        </p:nvSpPr>
        <p:spPr bwMode="auto">
          <a:xfrm>
            <a:off x="67183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fld id="{E3E40632-AEA3-4E0B-A7E6-3E5289A6B6CE}" type="slidenum">
              <a:rPr lang="de-DE" altLang="de-DE"/>
              <a:pPr/>
              <a:t>‹Nr.›</a:t>
            </a:fld>
            <a:endParaRPr lang="de-DE" altLang="de-DE"/>
          </a:p>
        </p:txBody>
      </p:sp>
      <p:sp>
        <p:nvSpPr>
          <p:cNvPr id="1051" name="Freeform 27"/>
          <p:cNvSpPr>
            <a:spLocks/>
          </p:cNvSpPr>
          <p:nvPr/>
        </p:nvSpPr>
        <p:spPr bwMode="auto">
          <a:xfrm rot="-3172564">
            <a:off x="7865269" y="24607"/>
            <a:ext cx="1165225" cy="2097087"/>
          </a:xfrm>
          <a:custGeom>
            <a:avLst/>
            <a:gdLst>
              <a:gd name="T0" fmla="*/ 2293 w 2911"/>
              <a:gd name="T1" fmla="*/ 0 h 3703"/>
              <a:gd name="T2" fmla="*/ 130 w 2911"/>
              <a:gd name="T3" fmla="*/ 2835 h 3703"/>
              <a:gd name="T4" fmla="*/ 131 w 2911"/>
              <a:gd name="T5" fmla="*/ 3201 h 3703"/>
              <a:gd name="T6" fmla="*/ 0 w 2911"/>
              <a:gd name="T7" fmla="*/ 3633 h 3703"/>
              <a:gd name="T8" fmla="*/ 50 w 2911"/>
              <a:gd name="T9" fmla="*/ 3703 h 3703"/>
              <a:gd name="T10" fmla="*/ 422 w 2911"/>
              <a:gd name="T11" fmla="*/ 3352 h 3703"/>
              <a:gd name="T12" fmla="*/ 763 w 2911"/>
              <a:gd name="T13" fmla="*/ 3220 h 3703"/>
              <a:gd name="T14" fmla="*/ 2911 w 2911"/>
              <a:gd name="T15" fmla="*/ 428 h 3703"/>
              <a:gd name="T16" fmla="*/ 2589 w 2911"/>
              <a:gd name="T17" fmla="*/ 96 h 3703"/>
              <a:gd name="T18" fmla="*/ 2293 w 2911"/>
              <a:gd name="T19" fmla="*/ 0 h 3703"/>
              <a:gd name="T20" fmla="*/ 2293 w 2911"/>
              <a:gd name="T21" fmla="*/ 0 h 3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53" name="Freeform 29"/>
          <p:cNvSpPr>
            <a:spLocks/>
          </p:cNvSpPr>
          <p:nvPr/>
        </p:nvSpPr>
        <p:spPr bwMode="auto">
          <a:xfrm rot="-3172564">
            <a:off x="7831138" y="192088"/>
            <a:ext cx="1025525" cy="1571625"/>
          </a:xfrm>
          <a:custGeom>
            <a:avLst/>
            <a:gdLst>
              <a:gd name="T0" fmla="*/ 0 w 2561"/>
              <a:gd name="T1" fmla="*/ 2485 h 2777"/>
              <a:gd name="T2" fmla="*/ 432 w 2561"/>
              <a:gd name="T3" fmla="*/ 2553 h 2777"/>
              <a:gd name="T4" fmla="*/ 736 w 2561"/>
              <a:gd name="T5" fmla="*/ 2777 h 2777"/>
              <a:gd name="T6" fmla="*/ 2561 w 2561"/>
              <a:gd name="T7" fmla="*/ 399 h 2777"/>
              <a:gd name="T8" fmla="*/ 2118 w 2561"/>
              <a:gd name="T9" fmla="*/ 82 h 2777"/>
              <a:gd name="T10" fmla="*/ 1898 w 2561"/>
              <a:gd name="T11" fmla="*/ 0 h 2777"/>
              <a:gd name="T12" fmla="*/ 0 w 2561"/>
              <a:gd name="T13" fmla="*/ 2485 h 2777"/>
              <a:gd name="T14" fmla="*/ 0 w 2561"/>
              <a:gd name="T15" fmla="*/ 2485 h 27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nvGrpSpPr>
          <p:cNvPr id="1166" name="Group 142"/>
          <p:cNvGrpSpPr>
            <a:grpSpLocks/>
          </p:cNvGrpSpPr>
          <p:nvPr/>
        </p:nvGrpSpPr>
        <p:grpSpPr bwMode="auto">
          <a:xfrm>
            <a:off x="0" y="5805488"/>
            <a:ext cx="1476375" cy="1052512"/>
            <a:chOff x="5" y="3490"/>
            <a:chExt cx="1124" cy="785"/>
          </a:xfrm>
        </p:grpSpPr>
        <p:sp>
          <p:nvSpPr>
            <p:cNvPr id="1046" name="Freeform 22"/>
            <p:cNvSpPr>
              <a:spLocks/>
            </p:cNvSpPr>
            <p:nvPr userDrawn="1"/>
          </p:nvSpPr>
          <p:spPr bwMode="auto">
            <a:xfrm>
              <a:off x="24" y="3505"/>
              <a:ext cx="1089" cy="649"/>
            </a:xfrm>
            <a:custGeom>
              <a:avLst/>
              <a:gdLst>
                <a:gd name="T0" fmla="*/ 1587 w 2177"/>
                <a:gd name="T1" fmla="*/ 1260 h 1298"/>
                <a:gd name="T2" fmla="*/ 1420 w 2177"/>
                <a:gd name="T3" fmla="*/ 1106 h 1298"/>
                <a:gd name="T4" fmla="*/ 1331 w 2177"/>
                <a:gd name="T5" fmla="*/ 477 h 1298"/>
                <a:gd name="T6" fmla="*/ 2139 w 2177"/>
                <a:gd name="T7" fmla="*/ 330 h 1298"/>
                <a:gd name="T8" fmla="*/ 2177 w 2177"/>
                <a:gd name="T9" fmla="*/ 203 h 1298"/>
                <a:gd name="T10" fmla="*/ 2099 w 2177"/>
                <a:gd name="T11" fmla="*/ 100 h 1298"/>
                <a:gd name="T12" fmla="*/ 1276 w 2177"/>
                <a:gd name="T13" fmla="*/ 211 h 1298"/>
                <a:gd name="T14" fmla="*/ 1219 w 2177"/>
                <a:gd name="T15" fmla="*/ 32 h 1298"/>
                <a:gd name="T16" fmla="*/ 1085 w 2177"/>
                <a:gd name="T17" fmla="*/ 0 h 1298"/>
                <a:gd name="T18" fmla="*/ 958 w 2177"/>
                <a:gd name="T19" fmla="*/ 28 h 1298"/>
                <a:gd name="T20" fmla="*/ 888 w 2177"/>
                <a:gd name="T21" fmla="*/ 106 h 1298"/>
                <a:gd name="T22" fmla="*/ 937 w 2177"/>
                <a:gd name="T23" fmla="*/ 285 h 1298"/>
                <a:gd name="T24" fmla="*/ 660 w 2177"/>
                <a:gd name="T25" fmla="*/ 441 h 1298"/>
                <a:gd name="T26" fmla="*/ 983 w 2177"/>
                <a:gd name="T27" fmla="*/ 473 h 1298"/>
                <a:gd name="T28" fmla="*/ 1112 w 2177"/>
                <a:gd name="T29" fmla="*/ 889 h 1298"/>
                <a:gd name="T30" fmla="*/ 141 w 2177"/>
                <a:gd name="T31" fmla="*/ 469 h 1298"/>
                <a:gd name="T32" fmla="*/ 46 w 2177"/>
                <a:gd name="T33" fmla="*/ 509 h 1298"/>
                <a:gd name="T34" fmla="*/ 0 w 2177"/>
                <a:gd name="T35" fmla="*/ 636 h 1298"/>
                <a:gd name="T36" fmla="*/ 55 w 2177"/>
                <a:gd name="T37" fmla="*/ 779 h 1298"/>
                <a:gd name="T38" fmla="*/ 1139 w 2177"/>
                <a:gd name="T39" fmla="*/ 1288 h 1298"/>
                <a:gd name="T40" fmla="*/ 1378 w 2177"/>
                <a:gd name="T41" fmla="*/ 1256 h 1298"/>
                <a:gd name="T42" fmla="*/ 1570 w 2177"/>
                <a:gd name="T43" fmla="*/ 1298 h 1298"/>
                <a:gd name="T44" fmla="*/ 1587 w 2177"/>
                <a:gd name="T45" fmla="*/ 1260 h 1298"/>
                <a:gd name="T46" fmla="*/ 1587 w 2177"/>
                <a:gd name="T47" fmla="*/ 1260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47" name="Freeform 23"/>
            <p:cNvSpPr>
              <a:spLocks/>
            </p:cNvSpPr>
            <p:nvPr userDrawn="1"/>
          </p:nvSpPr>
          <p:spPr bwMode="auto">
            <a:xfrm>
              <a:off x="1022" y="3582"/>
              <a:ext cx="71" cy="129"/>
            </a:xfrm>
            <a:custGeom>
              <a:avLst/>
              <a:gdLst>
                <a:gd name="T0" fmla="*/ 0 w 143"/>
                <a:gd name="T1" fmla="*/ 7 h 258"/>
                <a:gd name="T2" fmla="*/ 120 w 143"/>
                <a:gd name="T3" fmla="*/ 0 h 258"/>
                <a:gd name="T4" fmla="*/ 143 w 143"/>
                <a:gd name="T5" fmla="*/ 233 h 258"/>
                <a:gd name="T6" fmla="*/ 8 w 143"/>
                <a:gd name="T7" fmla="*/ 258 h 258"/>
                <a:gd name="T8" fmla="*/ 0 w 143"/>
                <a:gd name="T9" fmla="*/ 7 h 258"/>
                <a:gd name="T10" fmla="*/ 0 w 143"/>
                <a:gd name="T11" fmla="*/ 7 h 258"/>
              </a:gdLst>
              <a:ahLst/>
              <a:cxnLst>
                <a:cxn ang="0">
                  <a:pos x="T0" y="T1"/>
                </a:cxn>
                <a:cxn ang="0">
                  <a:pos x="T2" y="T3"/>
                </a:cxn>
                <a:cxn ang="0">
                  <a:pos x="T4" y="T5"/>
                </a:cxn>
                <a:cxn ang="0">
                  <a:pos x="T6" y="T7"/>
                </a:cxn>
                <a:cxn ang="0">
                  <a:pos x="T8" y="T9"/>
                </a:cxn>
                <a:cxn ang="0">
                  <a:pos x="T10" y="T11"/>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49" name="Freeform 25"/>
            <p:cNvSpPr>
              <a:spLocks/>
            </p:cNvSpPr>
            <p:nvPr userDrawn="1"/>
          </p:nvSpPr>
          <p:spPr bwMode="auto">
            <a:xfrm>
              <a:off x="20" y="3774"/>
              <a:ext cx="792" cy="41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50" name="Freeform 26"/>
            <p:cNvSpPr>
              <a:spLocks/>
            </p:cNvSpPr>
            <p:nvPr userDrawn="1"/>
          </p:nvSpPr>
          <p:spPr bwMode="auto">
            <a:xfrm>
              <a:off x="129" y="3808"/>
              <a:ext cx="525" cy="374"/>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57" name="Freeform 33"/>
            <p:cNvSpPr>
              <a:spLocks/>
            </p:cNvSpPr>
            <p:nvPr userDrawn="1"/>
          </p:nvSpPr>
          <p:spPr bwMode="auto">
            <a:xfrm>
              <a:off x="485" y="3532"/>
              <a:ext cx="135" cy="121"/>
            </a:xfrm>
            <a:custGeom>
              <a:avLst/>
              <a:gdLst>
                <a:gd name="T0" fmla="*/ 0 w 272"/>
                <a:gd name="T1" fmla="*/ 28 h 241"/>
                <a:gd name="T2" fmla="*/ 160 w 272"/>
                <a:gd name="T3" fmla="*/ 0 h 241"/>
                <a:gd name="T4" fmla="*/ 251 w 272"/>
                <a:gd name="T5" fmla="*/ 36 h 241"/>
                <a:gd name="T6" fmla="*/ 272 w 272"/>
                <a:gd name="T7" fmla="*/ 139 h 241"/>
                <a:gd name="T8" fmla="*/ 164 w 272"/>
                <a:gd name="T9" fmla="*/ 146 h 241"/>
                <a:gd name="T10" fmla="*/ 32 w 272"/>
                <a:gd name="T11" fmla="*/ 241 h 241"/>
                <a:gd name="T12" fmla="*/ 0 w 272"/>
                <a:gd name="T13" fmla="*/ 28 h 241"/>
                <a:gd name="T14" fmla="*/ 0 w 272"/>
                <a:gd name="T15" fmla="*/ 28 h 2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58" name="Freeform 34"/>
            <p:cNvSpPr>
              <a:spLocks/>
            </p:cNvSpPr>
            <p:nvPr userDrawn="1"/>
          </p:nvSpPr>
          <p:spPr bwMode="auto">
            <a:xfrm>
              <a:off x="641" y="4163"/>
              <a:ext cx="76" cy="112"/>
            </a:xfrm>
            <a:custGeom>
              <a:avLst/>
              <a:gdLst>
                <a:gd name="T0" fmla="*/ 152 w 152"/>
                <a:gd name="T1" fmla="*/ 4 h 224"/>
                <a:gd name="T2" fmla="*/ 152 w 152"/>
                <a:gd name="T3" fmla="*/ 224 h 224"/>
                <a:gd name="T4" fmla="*/ 0 w 152"/>
                <a:gd name="T5" fmla="*/ 8 h 224"/>
                <a:gd name="T6" fmla="*/ 72 w 152"/>
                <a:gd name="T7" fmla="*/ 0 h 224"/>
                <a:gd name="T8" fmla="*/ 152 w 152"/>
                <a:gd name="T9" fmla="*/ 4 h 224"/>
                <a:gd name="T10" fmla="*/ 152 w 152"/>
                <a:gd name="T11" fmla="*/ 4 h 224"/>
              </a:gdLst>
              <a:ahLst/>
              <a:cxnLst>
                <a:cxn ang="0">
                  <a:pos x="T0" y="T1"/>
                </a:cxn>
                <a:cxn ang="0">
                  <a:pos x="T2" y="T3"/>
                </a:cxn>
                <a:cxn ang="0">
                  <a:pos x="T4" y="T5"/>
                </a:cxn>
                <a:cxn ang="0">
                  <a:pos x="T6" y="T7"/>
                </a:cxn>
                <a:cxn ang="0">
                  <a:pos x="T8" y="T9"/>
                </a:cxn>
                <a:cxn ang="0">
                  <a:pos x="T10" y="T11"/>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59" name="Freeform 35"/>
            <p:cNvSpPr>
              <a:spLocks/>
            </p:cNvSpPr>
            <p:nvPr userDrawn="1"/>
          </p:nvSpPr>
          <p:spPr bwMode="auto">
            <a:xfrm>
              <a:off x="504" y="3607"/>
              <a:ext cx="193" cy="383"/>
            </a:xfrm>
            <a:custGeom>
              <a:avLst/>
              <a:gdLst>
                <a:gd name="T0" fmla="*/ 0 w 386"/>
                <a:gd name="T1" fmla="*/ 80 h 764"/>
                <a:gd name="T2" fmla="*/ 87 w 386"/>
                <a:gd name="T3" fmla="*/ 0 h 764"/>
                <a:gd name="T4" fmla="*/ 232 w 386"/>
                <a:gd name="T5" fmla="*/ 6 h 764"/>
                <a:gd name="T6" fmla="*/ 386 w 386"/>
                <a:gd name="T7" fmla="*/ 764 h 764"/>
                <a:gd name="T8" fmla="*/ 279 w 386"/>
                <a:gd name="T9" fmla="*/ 720 h 764"/>
                <a:gd name="T10" fmla="*/ 152 w 386"/>
                <a:gd name="T11" fmla="*/ 677 h 764"/>
                <a:gd name="T12" fmla="*/ 0 w 386"/>
                <a:gd name="T13" fmla="*/ 80 h 764"/>
                <a:gd name="T14" fmla="*/ 0 w 386"/>
                <a:gd name="T15" fmla="*/ 80 h 7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60" name="Freeform 36"/>
            <p:cNvSpPr>
              <a:spLocks/>
            </p:cNvSpPr>
            <p:nvPr userDrawn="1"/>
          </p:nvSpPr>
          <p:spPr bwMode="auto">
            <a:xfrm>
              <a:off x="668" y="3590"/>
              <a:ext cx="364" cy="174"/>
            </a:xfrm>
            <a:custGeom>
              <a:avLst/>
              <a:gdLst>
                <a:gd name="T0" fmla="*/ 692 w 728"/>
                <a:gd name="T1" fmla="*/ 0 h 348"/>
                <a:gd name="T2" fmla="*/ 0 w 728"/>
                <a:gd name="T3" fmla="*/ 106 h 348"/>
                <a:gd name="T4" fmla="*/ 28 w 728"/>
                <a:gd name="T5" fmla="*/ 348 h 348"/>
                <a:gd name="T6" fmla="*/ 715 w 728"/>
                <a:gd name="T7" fmla="*/ 237 h 348"/>
                <a:gd name="T8" fmla="*/ 728 w 728"/>
                <a:gd name="T9" fmla="*/ 43 h 348"/>
                <a:gd name="T10" fmla="*/ 692 w 728"/>
                <a:gd name="T11" fmla="*/ 0 h 348"/>
                <a:gd name="T12" fmla="*/ 692 w 728"/>
                <a:gd name="T13" fmla="*/ 0 h 348"/>
              </a:gdLst>
              <a:ahLst/>
              <a:cxnLst>
                <a:cxn ang="0">
                  <a:pos x="T0" y="T1"/>
                </a:cxn>
                <a:cxn ang="0">
                  <a:pos x="T2" y="T3"/>
                </a:cxn>
                <a:cxn ang="0">
                  <a:pos x="T4" y="T5"/>
                </a:cxn>
                <a:cxn ang="0">
                  <a:pos x="T6" y="T7"/>
                </a:cxn>
                <a:cxn ang="0">
                  <a:pos x="T8" y="T9"/>
                </a:cxn>
                <a:cxn ang="0">
                  <a:pos x="T10" y="T11"/>
                </a:cxn>
                <a:cxn ang="0">
                  <a:pos x="T12" y="T13"/>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61" name="Freeform 37"/>
            <p:cNvSpPr>
              <a:spLocks/>
            </p:cNvSpPr>
            <p:nvPr userDrawn="1"/>
          </p:nvSpPr>
          <p:spPr bwMode="auto">
            <a:xfrm>
              <a:off x="347" y="3693"/>
              <a:ext cx="156" cy="67"/>
            </a:xfrm>
            <a:custGeom>
              <a:avLst/>
              <a:gdLst>
                <a:gd name="T0" fmla="*/ 272 w 312"/>
                <a:gd name="T1" fmla="*/ 0 h 135"/>
                <a:gd name="T2" fmla="*/ 0 w 312"/>
                <a:gd name="T3" fmla="*/ 78 h 135"/>
                <a:gd name="T4" fmla="*/ 312 w 312"/>
                <a:gd name="T5" fmla="*/ 135 h 135"/>
                <a:gd name="T6" fmla="*/ 272 w 312"/>
                <a:gd name="T7" fmla="*/ 0 h 135"/>
                <a:gd name="T8" fmla="*/ 272 w 312"/>
                <a:gd name="T9" fmla="*/ 0 h 135"/>
              </a:gdLst>
              <a:ahLst/>
              <a:cxnLst>
                <a:cxn ang="0">
                  <a:pos x="T0" y="T1"/>
                </a:cxn>
                <a:cxn ang="0">
                  <a:pos x="T2" y="T3"/>
                </a:cxn>
                <a:cxn ang="0">
                  <a:pos x="T4" y="T5"/>
                </a:cxn>
                <a:cxn ang="0">
                  <a:pos x="T6" y="T7"/>
                </a:cxn>
                <a:cxn ang="0">
                  <a:pos x="T8" y="T9"/>
                </a:cxn>
              </a:cxnLst>
              <a:rect l="0" t="0" r="r" b="b"/>
              <a:pathLst>
                <a:path w="312" h="135">
                  <a:moveTo>
                    <a:pt x="272" y="0"/>
                  </a:moveTo>
                  <a:lnTo>
                    <a:pt x="0" y="78"/>
                  </a:lnTo>
                  <a:lnTo>
                    <a:pt x="312" y="135"/>
                  </a:lnTo>
                  <a:lnTo>
                    <a:pt x="272" y="0"/>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nvGrpSpPr>
            <p:cNvPr id="1161" name="Group 137"/>
            <p:cNvGrpSpPr>
              <a:grpSpLocks/>
            </p:cNvGrpSpPr>
            <p:nvPr userDrawn="1"/>
          </p:nvGrpSpPr>
          <p:grpSpPr bwMode="auto">
            <a:xfrm>
              <a:off x="5" y="3490"/>
              <a:ext cx="1124" cy="780"/>
              <a:chOff x="5" y="3490"/>
              <a:chExt cx="1124" cy="780"/>
            </a:xfrm>
          </p:grpSpPr>
          <p:grpSp>
            <p:nvGrpSpPr>
              <p:cNvPr id="1152" name="Group 128"/>
              <p:cNvGrpSpPr>
                <a:grpSpLocks/>
              </p:cNvGrpSpPr>
              <p:nvPr userDrawn="1"/>
            </p:nvGrpSpPr>
            <p:grpSpPr bwMode="auto">
              <a:xfrm>
                <a:off x="499" y="3562"/>
                <a:ext cx="548" cy="708"/>
                <a:chOff x="499" y="3562"/>
                <a:chExt cx="548" cy="708"/>
              </a:xfrm>
            </p:grpSpPr>
            <p:sp>
              <p:nvSpPr>
                <p:cNvPr id="1073" name="Freeform 49"/>
                <p:cNvSpPr>
                  <a:spLocks/>
                </p:cNvSpPr>
                <p:nvPr userDrawn="1"/>
              </p:nvSpPr>
              <p:spPr bwMode="auto">
                <a:xfrm>
                  <a:off x="499" y="3587"/>
                  <a:ext cx="157" cy="87"/>
                </a:xfrm>
                <a:custGeom>
                  <a:avLst/>
                  <a:gdLst>
                    <a:gd name="T0" fmla="*/ 0 w 313"/>
                    <a:gd name="T1" fmla="*/ 107 h 175"/>
                    <a:gd name="T2" fmla="*/ 114 w 313"/>
                    <a:gd name="T3" fmla="*/ 10 h 175"/>
                    <a:gd name="T4" fmla="*/ 213 w 313"/>
                    <a:gd name="T5" fmla="*/ 0 h 175"/>
                    <a:gd name="T6" fmla="*/ 292 w 313"/>
                    <a:gd name="T7" fmla="*/ 27 h 175"/>
                    <a:gd name="T8" fmla="*/ 313 w 313"/>
                    <a:gd name="T9" fmla="*/ 91 h 175"/>
                    <a:gd name="T10" fmla="*/ 167 w 313"/>
                    <a:gd name="T11" fmla="*/ 67 h 175"/>
                    <a:gd name="T12" fmla="*/ 74 w 313"/>
                    <a:gd name="T13" fmla="*/ 101 h 175"/>
                    <a:gd name="T14" fmla="*/ 13 w 313"/>
                    <a:gd name="T15" fmla="*/ 175 h 175"/>
                    <a:gd name="T16" fmla="*/ 0 w 313"/>
                    <a:gd name="T17" fmla="*/ 107 h 175"/>
                    <a:gd name="T18" fmla="*/ 0 w 313"/>
                    <a:gd name="T19" fmla="*/ 107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77" name="Freeform 53"/>
                <p:cNvSpPr>
                  <a:spLocks/>
                </p:cNvSpPr>
                <p:nvPr userDrawn="1"/>
              </p:nvSpPr>
              <p:spPr bwMode="auto">
                <a:xfrm>
                  <a:off x="636" y="4137"/>
                  <a:ext cx="115" cy="133"/>
                </a:xfrm>
                <a:custGeom>
                  <a:avLst/>
                  <a:gdLst>
                    <a:gd name="T0" fmla="*/ 0 w 230"/>
                    <a:gd name="T1" fmla="*/ 40 h 266"/>
                    <a:gd name="T2" fmla="*/ 160 w 230"/>
                    <a:gd name="T3" fmla="*/ 266 h 266"/>
                    <a:gd name="T4" fmla="*/ 230 w 230"/>
                    <a:gd name="T5" fmla="*/ 251 h 266"/>
                    <a:gd name="T6" fmla="*/ 223 w 230"/>
                    <a:gd name="T7" fmla="*/ 17 h 266"/>
                    <a:gd name="T8" fmla="*/ 166 w 230"/>
                    <a:gd name="T9" fmla="*/ 0 h 266"/>
                    <a:gd name="T10" fmla="*/ 179 w 230"/>
                    <a:gd name="T11" fmla="*/ 197 h 266"/>
                    <a:gd name="T12" fmla="*/ 71 w 230"/>
                    <a:gd name="T13" fmla="*/ 4 h 266"/>
                    <a:gd name="T14" fmla="*/ 0 w 230"/>
                    <a:gd name="T15" fmla="*/ 40 h 266"/>
                    <a:gd name="T16" fmla="*/ 0 w 230"/>
                    <a:gd name="T17" fmla="*/ 4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80" name="Freeform 56"/>
                <p:cNvSpPr>
                  <a:spLocks/>
                </p:cNvSpPr>
                <p:nvPr userDrawn="1"/>
              </p:nvSpPr>
              <p:spPr bwMode="auto">
                <a:xfrm>
                  <a:off x="1004" y="3562"/>
                  <a:ext cx="43" cy="117"/>
                </a:xfrm>
                <a:custGeom>
                  <a:avLst/>
                  <a:gdLst>
                    <a:gd name="T0" fmla="*/ 0 w 87"/>
                    <a:gd name="T1" fmla="*/ 19 h 234"/>
                    <a:gd name="T2" fmla="*/ 36 w 87"/>
                    <a:gd name="T3" fmla="*/ 93 h 234"/>
                    <a:gd name="T4" fmla="*/ 44 w 87"/>
                    <a:gd name="T5" fmla="*/ 154 h 234"/>
                    <a:gd name="T6" fmla="*/ 27 w 87"/>
                    <a:gd name="T7" fmla="*/ 234 h 234"/>
                    <a:gd name="T8" fmla="*/ 80 w 87"/>
                    <a:gd name="T9" fmla="*/ 220 h 234"/>
                    <a:gd name="T10" fmla="*/ 87 w 87"/>
                    <a:gd name="T11" fmla="*/ 116 h 234"/>
                    <a:gd name="T12" fmla="*/ 46 w 87"/>
                    <a:gd name="T13" fmla="*/ 0 h 234"/>
                    <a:gd name="T14" fmla="*/ 0 w 87"/>
                    <a:gd name="T15" fmla="*/ 19 h 234"/>
                    <a:gd name="T16" fmla="*/ 0 w 87"/>
                    <a:gd name="T17" fmla="*/ 1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sp>
            <p:nvSpPr>
              <p:cNvPr id="1070" name="Freeform 46"/>
              <p:cNvSpPr>
                <a:spLocks/>
              </p:cNvSpPr>
              <p:nvPr userDrawn="1"/>
            </p:nvSpPr>
            <p:spPr bwMode="auto">
              <a:xfrm>
                <a:off x="76" y="3732"/>
                <a:ext cx="595" cy="250"/>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74" name="Freeform 50"/>
              <p:cNvSpPr>
                <a:spLocks/>
              </p:cNvSpPr>
              <p:nvPr userDrawn="1"/>
            </p:nvSpPr>
            <p:spPr bwMode="auto">
              <a:xfrm>
                <a:off x="260" y="3886"/>
                <a:ext cx="244" cy="148"/>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75" name="Freeform 51"/>
              <p:cNvSpPr>
                <a:spLocks/>
              </p:cNvSpPr>
              <p:nvPr userDrawn="1"/>
            </p:nvSpPr>
            <p:spPr bwMode="auto">
              <a:xfrm>
                <a:off x="565" y="3680"/>
                <a:ext cx="107" cy="238"/>
              </a:xfrm>
              <a:custGeom>
                <a:avLst/>
                <a:gdLst>
                  <a:gd name="T0" fmla="*/ 24 w 213"/>
                  <a:gd name="T1" fmla="*/ 0 h 478"/>
                  <a:gd name="T2" fmla="*/ 91 w 213"/>
                  <a:gd name="T3" fmla="*/ 25 h 478"/>
                  <a:gd name="T4" fmla="*/ 80 w 213"/>
                  <a:gd name="T5" fmla="*/ 192 h 478"/>
                  <a:gd name="T6" fmla="*/ 106 w 213"/>
                  <a:gd name="T7" fmla="*/ 327 h 478"/>
                  <a:gd name="T8" fmla="*/ 213 w 213"/>
                  <a:gd name="T9" fmla="*/ 451 h 478"/>
                  <a:gd name="T10" fmla="*/ 97 w 213"/>
                  <a:gd name="T11" fmla="*/ 478 h 478"/>
                  <a:gd name="T12" fmla="*/ 30 w 213"/>
                  <a:gd name="T13" fmla="*/ 344 h 478"/>
                  <a:gd name="T14" fmla="*/ 0 w 213"/>
                  <a:gd name="T15" fmla="*/ 57 h 478"/>
                  <a:gd name="T16" fmla="*/ 24 w 213"/>
                  <a:gd name="T17" fmla="*/ 0 h 478"/>
                  <a:gd name="T18" fmla="*/ 24 w 213"/>
                  <a:gd name="T19" fmla="*/ 0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nvGrpSpPr>
              <p:cNvPr id="1150" name="Group 126"/>
              <p:cNvGrpSpPr>
                <a:grpSpLocks/>
              </p:cNvGrpSpPr>
              <p:nvPr userDrawn="1"/>
            </p:nvGrpSpPr>
            <p:grpSpPr bwMode="auto">
              <a:xfrm>
                <a:off x="5" y="3490"/>
                <a:ext cx="1124" cy="678"/>
                <a:chOff x="5" y="3490"/>
                <a:chExt cx="1124" cy="678"/>
              </a:xfrm>
            </p:grpSpPr>
            <p:sp>
              <p:nvSpPr>
                <p:cNvPr id="1056" name="Freeform 32"/>
                <p:cNvSpPr>
                  <a:spLocks/>
                </p:cNvSpPr>
                <p:nvPr userDrawn="1"/>
              </p:nvSpPr>
              <p:spPr bwMode="auto">
                <a:xfrm>
                  <a:off x="669" y="4048"/>
                  <a:ext cx="75" cy="87"/>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69" name="Freeform 45"/>
                <p:cNvSpPr>
                  <a:spLocks/>
                </p:cNvSpPr>
                <p:nvPr userDrawn="1"/>
              </p:nvSpPr>
              <p:spPr bwMode="auto">
                <a:xfrm>
                  <a:off x="5" y="3728"/>
                  <a:ext cx="842" cy="440"/>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71" name="Freeform 47"/>
                <p:cNvSpPr>
                  <a:spLocks/>
                </p:cNvSpPr>
                <p:nvPr userDrawn="1"/>
              </p:nvSpPr>
              <p:spPr bwMode="auto">
                <a:xfrm>
                  <a:off x="106" y="3770"/>
                  <a:ext cx="80" cy="167"/>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72" name="Freeform 48"/>
                <p:cNvSpPr>
                  <a:spLocks/>
                </p:cNvSpPr>
                <p:nvPr userDrawn="1"/>
              </p:nvSpPr>
              <p:spPr bwMode="auto">
                <a:xfrm>
                  <a:off x="449" y="3490"/>
                  <a:ext cx="322" cy="594"/>
                </a:xfrm>
                <a:custGeom>
                  <a:avLst/>
                  <a:gdLst>
                    <a:gd name="T0" fmla="*/ 218 w 642"/>
                    <a:gd name="T1" fmla="*/ 896 h 1188"/>
                    <a:gd name="T2" fmla="*/ 0 w 642"/>
                    <a:gd name="T3" fmla="*/ 124 h 1188"/>
                    <a:gd name="T4" fmla="*/ 81 w 642"/>
                    <a:gd name="T5" fmla="*/ 38 h 1188"/>
                    <a:gd name="T6" fmla="*/ 258 w 642"/>
                    <a:gd name="T7" fmla="*/ 0 h 1188"/>
                    <a:gd name="T8" fmla="*/ 399 w 642"/>
                    <a:gd name="T9" fmla="*/ 57 h 1188"/>
                    <a:gd name="T10" fmla="*/ 642 w 642"/>
                    <a:gd name="T11" fmla="*/ 1188 h 1188"/>
                    <a:gd name="T12" fmla="*/ 555 w 642"/>
                    <a:gd name="T13" fmla="*/ 1091 h 1188"/>
                    <a:gd name="T14" fmla="*/ 355 w 642"/>
                    <a:gd name="T15" fmla="*/ 97 h 1188"/>
                    <a:gd name="T16" fmla="*/ 226 w 642"/>
                    <a:gd name="T17" fmla="*/ 61 h 1188"/>
                    <a:gd name="T18" fmla="*/ 119 w 642"/>
                    <a:gd name="T19" fmla="*/ 74 h 1188"/>
                    <a:gd name="T20" fmla="*/ 76 w 642"/>
                    <a:gd name="T21" fmla="*/ 141 h 1188"/>
                    <a:gd name="T22" fmla="*/ 306 w 642"/>
                    <a:gd name="T23" fmla="*/ 924 h 1188"/>
                    <a:gd name="T24" fmla="*/ 218 w 642"/>
                    <a:gd name="T25" fmla="*/ 896 h 1188"/>
                    <a:gd name="T26" fmla="*/ 218 w 642"/>
                    <a:gd name="T27" fmla="*/ 896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76" name="Freeform 52"/>
                <p:cNvSpPr>
                  <a:spLocks/>
                </p:cNvSpPr>
                <p:nvPr userDrawn="1"/>
              </p:nvSpPr>
              <p:spPr bwMode="auto">
                <a:xfrm>
                  <a:off x="578" y="3650"/>
                  <a:ext cx="96" cy="252"/>
                </a:xfrm>
                <a:custGeom>
                  <a:avLst/>
                  <a:gdLst>
                    <a:gd name="T0" fmla="*/ 0 w 192"/>
                    <a:gd name="T1" fmla="*/ 27 h 504"/>
                    <a:gd name="T2" fmla="*/ 76 w 192"/>
                    <a:gd name="T3" fmla="*/ 194 h 504"/>
                    <a:gd name="T4" fmla="*/ 113 w 192"/>
                    <a:gd name="T5" fmla="*/ 318 h 504"/>
                    <a:gd name="T6" fmla="*/ 116 w 192"/>
                    <a:gd name="T7" fmla="*/ 504 h 504"/>
                    <a:gd name="T8" fmla="*/ 192 w 192"/>
                    <a:gd name="T9" fmla="*/ 504 h 504"/>
                    <a:gd name="T10" fmla="*/ 187 w 192"/>
                    <a:gd name="T11" fmla="*/ 360 h 504"/>
                    <a:gd name="T12" fmla="*/ 162 w 192"/>
                    <a:gd name="T13" fmla="*/ 208 h 504"/>
                    <a:gd name="T14" fmla="*/ 99 w 192"/>
                    <a:gd name="T15" fmla="*/ 59 h 504"/>
                    <a:gd name="T16" fmla="*/ 63 w 192"/>
                    <a:gd name="T17" fmla="*/ 0 h 504"/>
                    <a:gd name="T18" fmla="*/ 0 w 192"/>
                    <a:gd name="T19" fmla="*/ 27 h 504"/>
                    <a:gd name="T20" fmla="*/ 0 w 192"/>
                    <a:gd name="T21" fmla="*/ 27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78" name="Freeform 54"/>
                <p:cNvSpPr>
                  <a:spLocks/>
                </p:cNvSpPr>
                <p:nvPr userDrawn="1"/>
              </p:nvSpPr>
              <p:spPr bwMode="auto">
                <a:xfrm>
                  <a:off x="328" y="3630"/>
                  <a:ext cx="195" cy="135"/>
                </a:xfrm>
                <a:custGeom>
                  <a:avLst/>
                  <a:gdLst>
                    <a:gd name="T0" fmla="*/ 297 w 390"/>
                    <a:gd name="T1" fmla="*/ 0 h 269"/>
                    <a:gd name="T2" fmla="*/ 257 w 390"/>
                    <a:gd name="T3" fmla="*/ 17 h 269"/>
                    <a:gd name="T4" fmla="*/ 253 w 390"/>
                    <a:gd name="T5" fmla="*/ 66 h 269"/>
                    <a:gd name="T6" fmla="*/ 0 w 390"/>
                    <a:gd name="T7" fmla="*/ 169 h 269"/>
                    <a:gd name="T8" fmla="*/ 0 w 390"/>
                    <a:gd name="T9" fmla="*/ 222 h 269"/>
                    <a:gd name="T10" fmla="*/ 284 w 390"/>
                    <a:gd name="T11" fmla="*/ 226 h 269"/>
                    <a:gd name="T12" fmla="*/ 320 w 390"/>
                    <a:gd name="T13" fmla="*/ 269 h 269"/>
                    <a:gd name="T14" fmla="*/ 390 w 390"/>
                    <a:gd name="T15" fmla="*/ 266 h 269"/>
                    <a:gd name="T16" fmla="*/ 383 w 390"/>
                    <a:gd name="T17" fmla="*/ 190 h 269"/>
                    <a:gd name="T18" fmla="*/ 116 w 390"/>
                    <a:gd name="T19" fmla="*/ 176 h 269"/>
                    <a:gd name="T20" fmla="*/ 333 w 390"/>
                    <a:gd name="T21" fmla="*/ 89 h 269"/>
                    <a:gd name="T22" fmla="*/ 297 w 390"/>
                    <a:gd name="T23" fmla="*/ 0 h 269"/>
                    <a:gd name="T24" fmla="*/ 297 w 390"/>
                    <a:gd name="T25"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79" name="Freeform 55"/>
                <p:cNvSpPr>
                  <a:spLocks/>
                </p:cNvSpPr>
                <p:nvPr userDrawn="1"/>
              </p:nvSpPr>
              <p:spPr bwMode="auto">
                <a:xfrm>
                  <a:off x="658" y="3538"/>
                  <a:ext cx="471" cy="212"/>
                </a:xfrm>
                <a:custGeom>
                  <a:avLst/>
                  <a:gdLst>
                    <a:gd name="T0" fmla="*/ 0 w 941"/>
                    <a:gd name="T1" fmla="*/ 131 h 424"/>
                    <a:gd name="T2" fmla="*/ 863 w 941"/>
                    <a:gd name="T3" fmla="*/ 0 h 424"/>
                    <a:gd name="T4" fmla="*/ 926 w 941"/>
                    <a:gd name="T5" fmla="*/ 78 h 424"/>
                    <a:gd name="T6" fmla="*/ 941 w 941"/>
                    <a:gd name="T7" fmla="*/ 181 h 424"/>
                    <a:gd name="T8" fmla="*/ 903 w 941"/>
                    <a:gd name="T9" fmla="*/ 282 h 424"/>
                    <a:gd name="T10" fmla="*/ 57 w 941"/>
                    <a:gd name="T11" fmla="*/ 424 h 424"/>
                    <a:gd name="T12" fmla="*/ 53 w 941"/>
                    <a:gd name="T13" fmla="*/ 384 h 424"/>
                    <a:gd name="T14" fmla="*/ 863 w 941"/>
                    <a:gd name="T15" fmla="*/ 242 h 424"/>
                    <a:gd name="T16" fmla="*/ 893 w 941"/>
                    <a:gd name="T17" fmla="*/ 145 h 424"/>
                    <a:gd name="T18" fmla="*/ 840 w 941"/>
                    <a:gd name="T19" fmla="*/ 57 h 424"/>
                    <a:gd name="T20" fmla="*/ 0 w 941"/>
                    <a:gd name="T21" fmla="*/ 185 h 424"/>
                    <a:gd name="T22" fmla="*/ 0 w 941"/>
                    <a:gd name="T23" fmla="*/ 131 h 424"/>
                    <a:gd name="T24" fmla="*/ 0 w 941"/>
                    <a:gd name="T25" fmla="*/ 131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81" name="Freeform 57"/>
                <p:cNvSpPr>
                  <a:spLocks/>
                </p:cNvSpPr>
                <p:nvPr userDrawn="1"/>
              </p:nvSpPr>
              <p:spPr bwMode="auto">
                <a:xfrm>
                  <a:off x="717" y="3606"/>
                  <a:ext cx="245" cy="86"/>
                </a:xfrm>
                <a:custGeom>
                  <a:avLst/>
                  <a:gdLst>
                    <a:gd name="T0" fmla="*/ 0 w 488"/>
                    <a:gd name="T1" fmla="*/ 126 h 173"/>
                    <a:gd name="T2" fmla="*/ 66 w 488"/>
                    <a:gd name="T3" fmla="*/ 173 h 173"/>
                    <a:gd name="T4" fmla="*/ 222 w 488"/>
                    <a:gd name="T5" fmla="*/ 166 h 173"/>
                    <a:gd name="T6" fmla="*/ 418 w 488"/>
                    <a:gd name="T7" fmla="*/ 116 h 173"/>
                    <a:gd name="T8" fmla="*/ 488 w 488"/>
                    <a:gd name="T9" fmla="*/ 42 h 173"/>
                    <a:gd name="T10" fmla="*/ 443 w 488"/>
                    <a:gd name="T11" fmla="*/ 2 h 173"/>
                    <a:gd name="T12" fmla="*/ 253 w 488"/>
                    <a:gd name="T13" fmla="*/ 0 h 173"/>
                    <a:gd name="T14" fmla="*/ 110 w 488"/>
                    <a:gd name="T15" fmla="*/ 12 h 173"/>
                    <a:gd name="T16" fmla="*/ 15 w 488"/>
                    <a:gd name="T17" fmla="*/ 76 h 173"/>
                    <a:gd name="T18" fmla="*/ 112 w 488"/>
                    <a:gd name="T19" fmla="*/ 95 h 173"/>
                    <a:gd name="T20" fmla="*/ 275 w 488"/>
                    <a:gd name="T21" fmla="*/ 53 h 173"/>
                    <a:gd name="T22" fmla="*/ 416 w 488"/>
                    <a:gd name="T23" fmla="*/ 53 h 173"/>
                    <a:gd name="T24" fmla="*/ 268 w 488"/>
                    <a:gd name="T25" fmla="*/ 110 h 173"/>
                    <a:gd name="T26" fmla="*/ 142 w 488"/>
                    <a:gd name="T27" fmla="*/ 126 h 173"/>
                    <a:gd name="T28" fmla="*/ 0 w 488"/>
                    <a:gd name="T29" fmla="*/ 126 h 173"/>
                    <a:gd name="T30" fmla="*/ 0 w 488"/>
                    <a:gd name="T31" fmla="*/ 126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grpSp>
      </p:grpSp>
      <p:grpSp>
        <p:nvGrpSpPr>
          <p:cNvPr id="1160" name="Group 136"/>
          <p:cNvGrpSpPr>
            <a:grpSpLocks/>
          </p:cNvGrpSpPr>
          <p:nvPr/>
        </p:nvGrpSpPr>
        <p:grpSpPr bwMode="auto">
          <a:xfrm>
            <a:off x="8680450" y="2116138"/>
            <a:ext cx="385763" cy="4308475"/>
            <a:chOff x="5468" y="1333"/>
            <a:chExt cx="243" cy="2714"/>
          </a:xfrm>
        </p:grpSpPr>
        <p:sp>
          <p:nvSpPr>
            <p:cNvPr id="1052" name="Freeform 28"/>
            <p:cNvSpPr>
              <a:spLocks/>
            </p:cNvSpPr>
            <p:nvPr userDrawn="1"/>
          </p:nvSpPr>
          <p:spPr bwMode="auto">
            <a:xfrm flipH="1">
              <a:off x="5468" y="2620"/>
              <a:ext cx="205" cy="1427"/>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83" name="Freeform 59"/>
            <p:cNvSpPr>
              <a:spLocks/>
            </p:cNvSpPr>
            <p:nvPr userDrawn="1"/>
          </p:nvSpPr>
          <p:spPr bwMode="auto">
            <a:xfrm flipH="1">
              <a:off x="5506" y="1333"/>
              <a:ext cx="205" cy="1633"/>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grpSp>
        <p:nvGrpSpPr>
          <p:cNvPr id="1165" name="Group 141"/>
          <p:cNvGrpSpPr>
            <a:grpSpLocks/>
          </p:cNvGrpSpPr>
          <p:nvPr/>
        </p:nvGrpSpPr>
        <p:grpSpPr bwMode="auto">
          <a:xfrm>
            <a:off x="7318375" y="90488"/>
            <a:ext cx="2133600" cy="1911350"/>
            <a:chOff x="4610" y="57"/>
            <a:chExt cx="1344" cy="1204"/>
          </a:xfrm>
        </p:grpSpPr>
        <p:grpSp>
          <p:nvGrpSpPr>
            <p:cNvPr id="1156" name="Group 132"/>
            <p:cNvGrpSpPr>
              <a:grpSpLocks/>
            </p:cNvGrpSpPr>
            <p:nvPr userDrawn="1"/>
          </p:nvGrpSpPr>
          <p:grpSpPr bwMode="auto">
            <a:xfrm>
              <a:off x="4610" y="57"/>
              <a:ext cx="1344" cy="1204"/>
              <a:chOff x="4610" y="57"/>
              <a:chExt cx="1344" cy="1204"/>
            </a:xfrm>
          </p:grpSpPr>
          <p:sp>
            <p:nvSpPr>
              <p:cNvPr id="1054" name="Freeform 30"/>
              <p:cNvSpPr>
                <a:spLocks/>
              </p:cNvSpPr>
              <p:nvPr userDrawn="1"/>
            </p:nvSpPr>
            <p:spPr bwMode="auto">
              <a:xfrm rot="-3172564">
                <a:off x="5430" y="1086"/>
                <a:ext cx="62" cy="288"/>
              </a:xfrm>
              <a:custGeom>
                <a:avLst/>
                <a:gdLst>
                  <a:gd name="T0" fmla="*/ 123 w 245"/>
                  <a:gd name="T1" fmla="*/ 9 h 806"/>
                  <a:gd name="T2" fmla="*/ 131 w 245"/>
                  <a:gd name="T3" fmla="*/ 342 h 806"/>
                  <a:gd name="T4" fmla="*/ 0 w 245"/>
                  <a:gd name="T5" fmla="*/ 806 h 806"/>
                  <a:gd name="T6" fmla="*/ 79 w 245"/>
                  <a:gd name="T7" fmla="*/ 789 h 806"/>
                  <a:gd name="T8" fmla="*/ 218 w 245"/>
                  <a:gd name="T9" fmla="*/ 376 h 806"/>
                  <a:gd name="T10" fmla="*/ 245 w 245"/>
                  <a:gd name="T11" fmla="*/ 0 h 806"/>
                  <a:gd name="T12" fmla="*/ 123 w 245"/>
                  <a:gd name="T13" fmla="*/ 9 h 806"/>
                  <a:gd name="T14" fmla="*/ 123 w 245"/>
                  <a:gd name="T15" fmla="*/ 9 h 8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nvGrpSpPr>
              <p:cNvPr id="1155" name="Group 131"/>
              <p:cNvGrpSpPr>
                <a:grpSpLocks/>
              </p:cNvGrpSpPr>
              <p:nvPr userDrawn="1"/>
            </p:nvGrpSpPr>
            <p:grpSpPr bwMode="auto">
              <a:xfrm>
                <a:off x="4610" y="57"/>
                <a:ext cx="1344" cy="985"/>
                <a:chOff x="4610" y="57"/>
                <a:chExt cx="1344" cy="985"/>
              </a:xfrm>
            </p:grpSpPr>
            <p:sp>
              <p:nvSpPr>
                <p:cNvPr id="1055" name="Freeform 31"/>
                <p:cNvSpPr>
                  <a:spLocks/>
                </p:cNvSpPr>
                <p:nvPr userDrawn="1"/>
              </p:nvSpPr>
              <p:spPr bwMode="auto">
                <a:xfrm rot="-3172564">
                  <a:off x="4966" y="71"/>
                  <a:ext cx="153" cy="125"/>
                </a:xfrm>
                <a:custGeom>
                  <a:avLst/>
                  <a:gdLst>
                    <a:gd name="T0" fmla="*/ 0 w 604"/>
                    <a:gd name="T1" fmla="*/ 0 h 349"/>
                    <a:gd name="T2" fmla="*/ 298 w 604"/>
                    <a:gd name="T3" fmla="*/ 184 h 349"/>
                    <a:gd name="T4" fmla="*/ 500 w 604"/>
                    <a:gd name="T5" fmla="*/ 349 h 349"/>
                    <a:gd name="T6" fmla="*/ 604 w 604"/>
                    <a:gd name="T7" fmla="*/ 140 h 349"/>
                    <a:gd name="T8" fmla="*/ 359 w 604"/>
                    <a:gd name="T9" fmla="*/ 9 h 349"/>
                    <a:gd name="T10" fmla="*/ 464 w 604"/>
                    <a:gd name="T11" fmla="*/ 184 h 349"/>
                    <a:gd name="T12" fmla="*/ 131 w 604"/>
                    <a:gd name="T13" fmla="*/ 17 h 349"/>
                    <a:gd name="T14" fmla="*/ 0 w 604"/>
                    <a:gd name="T15" fmla="*/ 0 h 349"/>
                    <a:gd name="T16" fmla="*/ 0 w 604"/>
                    <a:gd name="T17"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62" name="Freeform 38"/>
                <p:cNvSpPr>
                  <a:spLocks/>
                </p:cNvSpPr>
                <p:nvPr userDrawn="1"/>
              </p:nvSpPr>
              <p:spPr bwMode="auto">
                <a:xfrm rot="-3172564">
                  <a:off x="5048" y="332"/>
                  <a:ext cx="269" cy="438"/>
                </a:xfrm>
                <a:custGeom>
                  <a:avLst/>
                  <a:gdLst>
                    <a:gd name="T0" fmla="*/ 741 w 1064"/>
                    <a:gd name="T1" fmla="*/ 129 h 1230"/>
                    <a:gd name="T2" fmla="*/ 485 w 1064"/>
                    <a:gd name="T3" fmla="*/ 352 h 1230"/>
                    <a:gd name="T4" fmla="*/ 163 w 1064"/>
                    <a:gd name="T5" fmla="*/ 762 h 1230"/>
                    <a:gd name="T6" fmla="*/ 0 w 1064"/>
                    <a:gd name="T7" fmla="*/ 1101 h 1230"/>
                    <a:gd name="T8" fmla="*/ 59 w 1064"/>
                    <a:gd name="T9" fmla="*/ 1230 h 1230"/>
                    <a:gd name="T10" fmla="*/ 262 w 1064"/>
                    <a:gd name="T11" fmla="*/ 1201 h 1230"/>
                    <a:gd name="T12" fmla="*/ 578 w 1064"/>
                    <a:gd name="T13" fmla="*/ 914 h 1230"/>
                    <a:gd name="T14" fmla="*/ 876 w 1064"/>
                    <a:gd name="T15" fmla="*/ 534 h 1230"/>
                    <a:gd name="T16" fmla="*/ 1034 w 1064"/>
                    <a:gd name="T17" fmla="*/ 270 h 1230"/>
                    <a:gd name="T18" fmla="*/ 1064 w 1064"/>
                    <a:gd name="T19" fmla="*/ 84 h 1230"/>
                    <a:gd name="T20" fmla="*/ 977 w 1064"/>
                    <a:gd name="T21" fmla="*/ 0 h 1230"/>
                    <a:gd name="T22" fmla="*/ 836 w 1064"/>
                    <a:gd name="T23" fmla="*/ 65 h 1230"/>
                    <a:gd name="T24" fmla="*/ 969 w 1064"/>
                    <a:gd name="T25" fmla="*/ 107 h 1230"/>
                    <a:gd name="T26" fmla="*/ 876 w 1064"/>
                    <a:gd name="T27" fmla="*/ 352 h 1230"/>
                    <a:gd name="T28" fmla="*/ 690 w 1064"/>
                    <a:gd name="T29" fmla="*/ 656 h 1230"/>
                    <a:gd name="T30" fmla="*/ 350 w 1064"/>
                    <a:gd name="T31" fmla="*/ 1008 h 1230"/>
                    <a:gd name="T32" fmla="*/ 116 w 1064"/>
                    <a:gd name="T33" fmla="*/ 1114 h 1230"/>
                    <a:gd name="T34" fmla="*/ 135 w 1064"/>
                    <a:gd name="T35" fmla="*/ 943 h 1230"/>
                    <a:gd name="T36" fmla="*/ 437 w 1064"/>
                    <a:gd name="T37" fmla="*/ 504 h 1230"/>
                    <a:gd name="T38" fmla="*/ 831 w 1064"/>
                    <a:gd name="T39" fmla="*/ 118 h 1230"/>
                    <a:gd name="T40" fmla="*/ 741 w 1064"/>
                    <a:gd name="T41" fmla="*/ 129 h 1230"/>
                    <a:gd name="T42" fmla="*/ 741 w 1064"/>
                    <a:gd name="T43" fmla="*/ 129 h 1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63" name="Freeform 39"/>
                <p:cNvSpPr>
                  <a:spLocks/>
                </p:cNvSpPr>
                <p:nvPr userDrawn="1"/>
              </p:nvSpPr>
              <p:spPr bwMode="auto">
                <a:xfrm rot="-3172564">
                  <a:off x="4858" y="182"/>
                  <a:ext cx="505" cy="898"/>
                </a:xfrm>
                <a:custGeom>
                  <a:avLst/>
                  <a:gdLst>
                    <a:gd name="T0" fmla="*/ 1941 w 2002"/>
                    <a:gd name="T1" fmla="*/ 0 h 2521"/>
                    <a:gd name="T2" fmla="*/ 0 w 2002"/>
                    <a:gd name="T3" fmla="*/ 2521 h 2521"/>
                    <a:gd name="T4" fmla="*/ 192 w 2002"/>
                    <a:gd name="T5" fmla="*/ 2450 h 2521"/>
                    <a:gd name="T6" fmla="*/ 2002 w 2002"/>
                    <a:gd name="T7" fmla="*/ 61 h 2521"/>
                    <a:gd name="T8" fmla="*/ 1941 w 2002"/>
                    <a:gd name="T9" fmla="*/ 0 h 2521"/>
                    <a:gd name="T10" fmla="*/ 1941 w 2002"/>
                    <a:gd name="T11" fmla="*/ 0 h 2521"/>
                  </a:gdLst>
                  <a:ahLst/>
                  <a:cxnLst>
                    <a:cxn ang="0">
                      <a:pos x="T0" y="T1"/>
                    </a:cxn>
                    <a:cxn ang="0">
                      <a:pos x="T2" y="T3"/>
                    </a:cxn>
                    <a:cxn ang="0">
                      <a:pos x="T4" y="T5"/>
                    </a:cxn>
                    <a:cxn ang="0">
                      <a:pos x="T6" y="T7"/>
                    </a:cxn>
                    <a:cxn ang="0">
                      <a:pos x="T8" y="T9"/>
                    </a:cxn>
                    <a:cxn ang="0">
                      <a:pos x="T10" y="T11"/>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64" name="Freeform 40"/>
                <p:cNvSpPr>
                  <a:spLocks/>
                </p:cNvSpPr>
                <p:nvPr userDrawn="1"/>
              </p:nvSpPr>
              <p:spPr bwMode="auto">
                <a:xfrm rot="-3172564">
                  <a:off x="4903" y="-19"/>
                  <a:ext cx="758" cy="1344"/>
                </a:xfrm>
                <a:custGeom>
                  <a:avLst/>
                  <a:gdLst>
                    <a:gd name="T0" fmla="*/ 95 w 3007"/>
                    <a:gd name="T1" fmla="*/ 2844 h 3771"/>
                    <a:gd name="T2" fmla="*/ 394 w 3007"/>
                    <a:gd name="T3" fmla="*/ 2834 h 3771"/>
                    <a:gd name="T4" fmla="*/ 821 w 3007"/>
                    <a:gd name="T5" fmla="*/ 3009 h 3771"/>
                    <a:gd name="T6" fmla="*/ 681 w 3007"/>
                    <a:gd name="T7" fmla="*/ 2817 h 3771"/>
                    <a:gd name="T8" fmla="*/ 367 w 3007"/>
                    <a:gd name="T9" fmla="*/ 2703 h 3771"/>
                    <a:gd name="T10" fmla="*/ 637 w 3007"/>
                    <a:gd name="T11" fmla="*/ 2720 h 3771"/>
                    <a:gd name="T12" fmla="*/ 979 w 3007"/>
                    <a:gd name="T13" fmla="*/ 2870 h 3771"/>
                    <a:gd name="T14" fmla="*/ 2859 w 3007"/>
                    <a:gd name="T15" fmla="*/ 420 h 3771"/>
                    <a:gd name="T16" fmla="*/ 2578 w 3007"/>
                    <a:gd name="T17" fmla="*/ 148 h 3771"/>
                    <a:gd name="T18" fmla="*/ 2308 w 3007"/>
                    <a:gd name="T19" fmla="*/ 0 h 3771"/>
                    <a:gd name="T20" fmla="*/ 2692 w 3007"/>
                    <a:gd name="T21" fmla="*/ 78 h 3771"/>
                    <a:gd name="T22" fmla="*/ 3007 w 3007"/>
                    <a:gd name="T23" fmla="*/ 428 h 3771"/>
                    <a:gd name="T24" fmla="*/ 831 w 3007"/>
                    <a:gd name="T25" fmla="*/ 3273 h 3771"/>
                    <a:gd name="T26" fmla="*/ 481 w 3007"/>
                    <a:gd name="T27" fmla="*/ 3412 h 3771"/>
                    <a:gd name="T28" fmla="*/ 105 w 3007"/>
                    <a:gd name="T29" fmla="*/ 3771 h 3771"/>
                    <a:gd name="T30" fmla="*/ 0 w 3007"/>
                    <a:gd name="T31" fmla="*/ 3667 h 3771"/>
                    <a:gd name="T32" fmla="*/ 131 w 3007"/>
                    <a:gd name="T33" fmla="*/ 3631 h 3771"/>
                    <a:gd name="T34" fmla="*/ 376 w 3007"/>
                    <a:gd name="T35" fmla="*/ 3385 h 3771"/>
                    <a:gd name="T36" fmla="*/ 165 w 3007"/>
                    <a:gd name="T37" fmla="*/ 3273 h 3771"/>
                    <a:gd name="T38" fmla="*/ 165 w 3007"/>
                    <a:gd name="T39" fmla="*/ 3176 h 3771"/>
                    <a:gd name="T40" fmla="*/ 411 w 3007"/>
                    <a:gd name="T41" fmla="*/ 3298 h 3771"/>
                    <a:gd name="T42" fmla="*/ 411 w 3007"/>
                    <a:gd name="T43" fmla="*/ 3186 h 3771"/>
                    <a:gd name="T44" fmla="*/ 603 w 3007"/>
                    <a:gd name="T45" fmla="*/ 3220 h 3771"/>
                    <a:gd name="T46" fmla="*/ 428 w 3007"/>
                    <a:gd name="T47" fmla="*/ 3079 h 3771"/>
                    <a:gd name="T48" fmla="*/ 629 w 3007"/>
                    <a:gd name="T49" fmla="*/ 3062 h 3771"/>
                    <a:gd name="T50" fmla="*/ 95 w 3007"/>
                    <a:gd name="T51" fmla="*/ 2844 h 3771"/>
                    <a:gd name="T52" fmla="*/ 95 w 3007"/>
                    <a:gd name="T53" fmla="*/ 2844 h 3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65" name="Freeform 41"/>
                <p:cNvSpPr>
                  <a:spLocks/>
                </p:cNvSpPr>
                <p:nvPr userDrawn="1"/>
              </p:nvSpPr>
              <p:spPr bwMode="auto">
                <a:xfrm rot="-3172564">
                  <a:off x="5297" y="897"/>
                  <a:ext cx="169" cy="122"/>
                </a:xfrm>
                <a:custGeom>
                  <a:avLst/>
                  <a:gdLst>
                    <a:gd name="T0" fmla="*/ 0 w 673"/>
                    <a:gd name="T1" fmla="*/ 80 h 342"/>
                    <a:gd name="T2" fmla="*/ 255 w 673"/>
                    <a:gd name="T3" fmla="*/ 106 h 342"/>
                    <a:gd name="T4" fmla="*/ 639 w 673"/>
                    <a:gd name="T5" fmla="*/ 342 h 342"/>
                    <a:gd name="T6" fmla="*/ 673 w 673"/>
                    <a:gd name="T7" fmla="*/ 289 h 342"/>
                    <a:gd name="T8" fmla="*/ 447 w 673"/>
                    <a:gd name="T9" fmla="*/ 114 h 342"/>
                    <a:gd name="T10" fmla="*/ 26 w 673"/>
                    <a:gd name="T11" fmla="*/ 0 h 342"/>
                    <a:gd name="T12" fmla="*/ 0 w 673"/>
                    <a:gd name="T13" fmla="*/ 80 h 342"/>
                    <a:gd name="T14" fmla="*/ 0 w 673"/>
                    <a:gd name="T15" fmla="*/ 80 h 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66" name="Freeform 42"/>
                <p:cNvSpPr>
                  <a:spLocks/>
                </p:cNvSpPr>
                <p:nvPr userDrawn="1"/>
              </p:nvSpPr>
              <p:spPr bwMode="auto">
                <a:xfrm rot="-3172564">
                  <a:off x="5253" y="806"/>
                  <a:ext cx="181" cy="144"/>
                </a:xfrm>
                <a:custGeom>
                  <a:avLst/>
                  <a:gdLst>
                    <a:gd name="T0" fmla="*/ 0 w 716"/>
                    <a:gd name="T1" fmla="*/ 78 h 403"/>
                    <a:gd name="T2" fmla="*/ 340 w 716"/>
                    <a:gd name="T3" fmla="*/ 148 h 403"/>
                    <a:gd name="T4" fmla="*/ 638 w 716"/>
                    <a:gd name="T5" fmla="*/ 403 h 403"/>
                    <a:gd name="T6" fmla="*/ 716 w 716"/>
                    <a:gd name="T7" fmla="*/ 296 h 403"/>
                    <a:gd name="T8" fmla="*/ 420 w 716"/>
                    <a:gd name="T9" fmla="*/ 114 h 403"/>
                    <a:gd name="T10" fmla="*/ 70 w 716"/>
                    <a:gd name="T11" fmla="*/ 0 h 403"/>
                    <a:gd name="T12" fmla="*/ 0 w 716"/>
                    <a:gd name="T13" fmla="*/ 78 h 403"/>
                    <a:gd name="T14" fmla="*/ 0 w 716"/>
                    <a:gd name="T15" fmla="*/ 78 h 4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67" name="Freeform 43"/>
                <p:cNvSpPr>
                  <a:spLocks/>
                </p:cNvSpPr>
                <p:nvPr userDrawn="1"/>
              </p:nvSpPr>
              <p:spPr bwMode="auto">
                <a:xfrm rot="-3172564">
                  <a:off x="4985" y="210"/>
                  <a:ext cx="181" cy="147"/>
                </a:xfrm>
                <a:custGeom>
                  <a:avLst/>
                  <a:gdLst>
                    <a:gd name="T0" fmla="*/ 0 w 717"/>
                    <a:gd name="T1" fmla="*/ 78 h 411"/>
                    <a:gd name="T2" fmla="*/ 316 w 717"/>
                    <a:gd name="T3" fmla="*/ 139 h 411"/>
                    <a:gd name="T4" fmla="*/ 649 w 717"/>
                    <a:gd name="T5" fmla="*/ 411 h 411"/>
                    <a:gd name="T6" fmla="*/ 717 w 717"/>
                    <a:gd name="T7" fmla="*/ 314 h 411"/>
                    <a:gd name="T8" fmla="*/ 394 w 717"/>
                    <a:gd name="T9" fmla="*/ 87 h 411"/>
                    <a:gd name="T10" fmla="*/ 54 w 717"/>
                    <a:gd name="T11" fmla="*/ 0 h 411"/>
                    <a:gd name="T12" fmla="*/ 0 w 717"/>
                    <a:gd name="T13" fmla="*/ 78 h 411"/>
                    <a:gd name="T14" fmla="*/ 0 w 717"/>
                    <a:gd name="T15" fmla="*/ 78 h 4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68" name="Freeform 44"/>
                <p:cNvSpPr>
                  <a:spLocks/>
                </p:cNvSpPr>
                <p:nvPr userDrawn="1"/>
              </p:nvSpPr>
              <p:spPr bwMode="auto">
                <a:xfrm rot="-3172564">
                  <a:off x="4948" y="142"/>
                  <a:ext cx="179" cy="138"/>
                </a:xfrm>
                <a:custGeom>
                  <a:avLst/>
                  <a:gdLst>
                    <a:gd name="T0" fmla="*/ 0 w 709"/>
                    <a:gd name="T1" fmla="*/ 88 h 386"/>
                    <a:gd name="T2" fmla="*/ 272 w 709"/>
                    <a:gd name="T3" fmla="*/ 131 h 386"/>
                    <a:gd name="T4" fmla="*/ 665 w 709"/>
                    <a:gd name="T5" fmla="*/ 386 h 386"/>
                    <a:gd name="T6" fmla="*/ 709 w 709"/>
                    <a:gd name="T7" fmla="*/ 308 h 386"/>
                    <a:gd name="T8" fmla="*/ 306 w 709"/>
                    <a:gd name="T9" fmla="*/ 53 h 386"/>
                    <a:gd name="T10" fmla="*/ 43 w 709"/>
                    <a:gd name="T11" fmla="*/ 0 h 386"/>
                    <a:gd name="T12" fmla="*/ 0 w 709"/>
                    <a:gd name="T13" fmla="*/ 88 h 386"/>
                    <a:gd name="T14" fmla="*/ 0 w 709"/>
                    <a:gd name="T15" fmla="*/ 88 h 3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grpSp>
        <p:sp>
          <p:nvSpPr>
            <p:cNvPr id="1164" name="Line 140"/>
            <p:cNvSpPr>
              <a:spLocks noChangeShapeType="1"/>
            </p:cNvSpPr>
            <p:nvPr userDrawn="1"/>
          </p:nvSpPr>
          <p:spPr bwMode="auto">
            <a:xfrm>
              <a:off x="4870" y="84"/>
              <a:ext cx="42" cy="96"/>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grpId="0" nodeType="clickEffect">
                                  <p:stCondLst>
                                    <p:cond delay="0"/>
                                  </p:stCondLst>
                                  <p:childTnLst>
                                    <p:animClr clrSpc="rgb" dir="cw">
                                      <p:cBhvr override="childStyle">
                                        <p:cTn id="6" dur="500" fill="hold"/>
                                        <p:tgtEl>
                                          <p:spTgt spid="1027">
                                            <p:txEl>
                                              <p:pRg st="0" end="0"/>
                                            </p:txEl>
                                          </p:spTgt>
                                        </p:tgtEl>
                                        <p:attrNameLst>
                                          <p:attrName>style.color</p:attrName>
                                        </p:attrNameLst>
                                      </p:cBhvr>
                                      <p:to>
                                        <a:schemeClr val="tx1"/>
                                      </p:to>
                                    </p:animClr>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mph" presetSubtype="2" fill="hold" grpId="0" nodeType="clickEffect">
                                  <p:stCondLst>
                                    <p:cond delay="0"/>
                                  </p:stCondLst>
                                  <p:childTnLst>
                                    <p:animClr clrSpc="rgb" dir="cw">
                                      <p:cBhvr override="childStyle">
                                        <p:cTn id="10" dur="500" fill="hold"/>
                                        <p:tgtEl>
                                          <p:spTgt spid="1027">
                                            <p:txEl>
                                              <p:pRg st="1" end="1"/>
                                            </p:txEl>
                                          </p:spTgt>
                                        </p:tgtEl>
                                        <p:attrNameLst>
                                          <p:attrName>style.color</p:attrName>
                                        </p:attrNameLst>
                                      </p:cBhvr>
                                      <p:to>
                                        <a:schemeClr val="tx1"/>
                                      </p:to>
                                    </p:animClr>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mph" presetSubtype="2" fill="hold" grpId="0" nodeType="clickEffect">
                                  <p:stCondLst>
                                    <p:cond delay="0"/>
                                  </p:stCondLst>
                                  <p:childTnLst>
                                    <p:animClr clrSpc="rgb" dir="cw">
                                      <p:cBhvr override="childStyle">
                                        <p:cTn id="14" dur="500" fill="hold"/>
                                        <p:tgtEl>
                                          <p:spTgt spid="1027">
                                            <p:txEl>
                                              <p:pRg st="2" end="2"/>
                                            </p:txEl>
                                          </p:spTgt>
                                        </p:tgtEl>
                                        <p:attrNameLst>
                                          <p:attrName>style.color</p:attrName>
                                        </p:attrNameLst>
                                      </p:cBhvr>
                                      <p:to>
                                        <a:schemeClr val="tx1"/>
                                      </p:to>
                                    </p:animClr>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mph" presetSubtype="2" fill="hold" grpId="0" nodeType="clickEffect">
                                  <p:stCondLst>
                                    <p:cond delay="0"/>
                                  </p:stCondLst>
                                  <p:childTnLst>
                                    <p:animClr clrSpc="rgb" dir="cw">
                                      <p:cBhvr override="childStyle">
                                        <p:cTn id="18" dur="500" fill="hold"/>
                                        <p:tgtEl>
                                          <p:spTgt spid="1027">
                                            <p:txEl>
                                              <p:pRg st="3" end="3"/>
                                            </p:txEl>
                                          </p:spTgt>
                                        </p:tgtEl>
                                        <p:attrNameLst>
                                          <p:attrName>style.color</p:attrName>
                                        </p:attrNameLst>
                                      </p:cBhvr>
                                      <p:to>
                                        <a:schemeClr val="tx1"/>
                                      </p:to>
                                    </p:animClr>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mph" presetSubtype="2" fill="hold" grpId="0" nodeType="clickEffect">
                                  <p:stCondLst>
                                    <p:cond delay="0"/>
                                  </p:stCondLst>
                                  <p:childTnLst>
                                    <p:animClr clrSpc="rgb" dir="cw">
                                      <p:cBhvr override="childStyle">
                                        <p:cTn id="22" dur="500" fill="hold"/>
                                        <p:tgtEl>
                                          <p:spTgt spid="1027">
                                            <p:txEl>
                                              <p:pRg st="4" end="4"/>
                                            </p:txEl>
                                          </p:spTgt>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3" presetClass="emph" presetSubtype="2" fill="hold" nodeType="clickEffect">
                  <p:stCondLst>
                    <p:cond delay="0"/>
                  </p:stCondLst>
                  <p:childTnLst>
                    <p:animClr clrSpc="rgb" dir="cw">
                      <p:cBhvr override="childStyle">
                        <p:cTn dur="500" fill="hold"/>
                        <p:tgtEl>
                          <p:spTgt spid="1027"/>
                        </p:tgtEl>
                        <p:attrNameLst>
                          <p:attrName>style.color</p:attrName>
                        </p:attrNameLst>
                      </p:cBhvr>
                      <p:to>
                        <a:schemeClr val="tx1"/>
                      </p:to>
                    </p:animClr>
                  </p:childTnLst>
                </p:cTn>
              </p:par>
            </p:tnLst>
          </p:tmpl>
          <p:tmpl lvl="2">
            <p:tnLst>
              <p:par>
                <p:cTn presetID="3" presetClass="emph" presetSubtype="2" fill="hold" nodeType="clickEffect">
                  <p:stCondLst>
                    <p:cond delay="0"/>
                  </p:stCondLst>
                  <p:childTnLst>
                    <p:animClr clrSpc="rgb" dir="cw">
                      <p:cBhvr override="childStyle">
                        <p:cTn dur="500" fill="hold"/>
                        <p:tgtEl>
                          <p:spTgt spid="1027"/>
                        </p:tgtEl>
                        <p:attrNameLst>
                          <p:attrName>style.color</p:attrName>
                        </p:attrNameLst>
                      </p:cBhvr>
                      <p:to>
                        <a:schemeClr val="tx1"/>
                      </p:to>
                    </p:animClr>
                  </p:childTnLst>
                </p:cTn>
              </p:par>
            </p:tnLst>
          </p:tmpl>
          <p:tmpl lvl="3">
            <p:tnLst>
              <p:par>
                <p:cTn presetID="3" presetClass="emph" presetSubtype="2" fill="hold" nodeType="clickEffect">
                  <p:stCondLst>
                    <p:cond delay="0"/>
                  </p:stCondLst>
                  <p:childTnLst>
                    <p:animClr clrSpc="rgb" dir="cw">
                      <p:cBhvr override="childStyle">
                        <p:cTn dur="500" fill="hold"/>
                        <p:tgtEl>
                          <p:spTgt spid="1027"/>
                        </p:tgtEl>
                        <p:attrNameLst>
                          <p:attrName>style.color</p:attrName>
                        </p:attrNameLst>
                      </p:cBhvr>
                      <p:to>
                        <a:schemeClr val="tx1"/>
                      </p:to>
                    </p:animClr>
                  </p:childTnLst>
                </p:cTn>
              </p:par>
            </p:tnLst>
          </p:tmpl>
          <p:tmpl lvl="4">
            <p:tnLst>
              <p:par>
                <p:cTn presetID="3" presetClass="emph" presetSubtype="2" fill="hold" nodeType="clickEffect">
                  <p:stCondLst>
                    <p:cond delay="0"/>
                  </p:stCondLst>
                  <p:childTnLst>
                    <p:animClr clrSpc="rgb" dir="cw">
                      <p:cBhvr override="childStyle">
                        <p:cTn dur="500" fill="hold"/>
                        <p:tgtEl>
                          <p:spTgt spid="1027"/>
                        </p:tgtEl>
                        <p:attrNameLst>
                          <p:attrName>style.color</p:attrName>
                        </p:attrNameLst>
                      </p:cBhvr>
                      <p:to>
                        <a:schemeClr val="tx1"/>
                      </p:to>
                    </p:animClr>
                  </p:childTnLst>
                </p:cTn>
              </p:par>
            </p:tnLst>
          </p:tmpl>
          <p:tmpl lvl="5">
            <p:tnLst>
              <p:par>
                <p:cTn presetID="3" presetClass="emph" presetSubtype="2" fill="hold" nodeType="clickEffect">
                  <p:stCondLst>
                    <p:cond delay="0"/>
                  </p:stCondLst>
                  <p:childTnLst>
                    <p:animClr clrSpc="rgb" dir="cw">
                      <p:cBhvr override="childStyle">
                        <p:cTn dur="500" fill="hold"/>
                        <p:tgtEl>
                          <p:spTgt spid="1027"/>
                        </p:tgtEl>
                        <p:attrNameLst>
                          <p:attrName>style.color</p:attrName>
                        </p:attrNameLst>
                      </p:cBhvr>
                      <p:to>
                        <a:schemeClr val="tx1"/>
                      </p:to>
                    </p:animClr>
                  </p:childTnLst>
                </p:cTn>
              </p:par>
            </p:tnLst>
          </p:tmpl>
        </p:tmplLst>
      </p:bldP>
    </p:bldLst>
  </p:timing>
  <p:hf hdr="0" ftr="0" dt="0"/>
  <p:txStyles>
    <p:titleStyle>
      <a:lvl1pPr algn="ctr" rtl="0" fontAlgn="base">
        <a:spcBef>
          <a:spcPct val="0"/>
        </a:spcBef>
        <a:spcAft>
          <a:spcPct val="0"/>
        </a:spcAft>
        <a:defRPr sz="3600">
          <a:solidFill>
            <a:schemeClr val="tx1"/>
          </a:solidFill>
          <a:latin typeface="+mj-lt"/>
          <a:ea typeface="+mj-ea"/>
          <a:cs typeface="+mj-cs"/>
        </a:defRPr>
      </a:lvl1pPr>
      <a:lvl2pPr algn="ctr" rtl="0" fontAlgn="base">
        <a:spcBef>
          <a:spcPct val="0"/>
        </a:spcBef>
        <a:spcAft>
          <a:spcPct val="0"/>
        </a:spcAft>
        <a:defRPr sz="3600">
          <a:solidFill>
            <a:schemeClr val="tx1"/>
          </a:solidFill>
          <a:latin typeface="Comic Sans MS" pitchFamily="66" charset="0"/>
        </a:defRPr>
      </a:lvl2pPr>
      <a:lvl3pPr algn="ctr" rtl="0" fontAlgn="base">
        <a:spcBef>
          <a:spcPct val="0"/>
        </a:spcBef>
        <a:spcAft>
          <a:spcPct val="0"/>
        </a:spcAft>
        <a:defRPr sz="3600">
          <a:solidFill>
            <a:schemeClr val="tx1"/>
          </a:solidFill>
          <a:latin typeface="Comic Sans MS" pitchFamily="66" charset="0"/>
        </a:defRPr>
      </a:lvl3pPr>
      <a:lvl4pPr algn="ctr" rtl="0" fontAlgn="base">
        <a:spcBef>
          <a:spcPct val="0"/>
        </a:spcBef>
        <a:spcAft>
          <a:spcPct val="0"/>
        </a:spcAft>
        <a:defRPr sz="3600">
          <a:solidFill>
            <a:schemeClr val="tx1"/>
          </a:solidFill>
          <a:latin typeface="Comic Sans MS" pitchFamily="66" charset="0"/>
        </a:defRPr>
      </a:lvl4pPr>
      <a:lvl5pPr algn="ctr" rtl="0" fontAlgn="base">
        <a:spcBef>
          <a:spcPct val="0"/>
        </a:spcBef>
        <a:spcAft>
          <a:spcPct val="0"/>
        </a:spcAft>
        <a:defRPr sz="3600">
          <a:solidFill>
            <a:schemeClr val="tx1"/>
          </a:solidFill>
          <a:latin typeface="Comic Sans MS" pitchFamily="66" charset="0"/>
        </a:defRPr>
      </a:lvl5pPr>
      <a:lvl6pPr marL="457200" algn="ctr" rtl="0" fontAlgn="base">
        <a:spcBef>
          <a:spcPct val="0"/>
        </a:spcBef>
        <a:spcAft>
          <a:spcPct val="0"/>
        </a:spcAft>
        <a:defRPr sz="3600">
          <a:solidFill>
            <a:schemeClr val="tx1"/>
          </a:solidFill>
          <a:latin typeface="Comic Sans MS" pitchFamily="66" charset="0"/>
        </a:defRPr>
      </a:lvl6pPr>
      <a:lvl7pPr marL="914400" algn="ctr" rtl="0" fontAlgn="base">
        <a:spcBef>
          <a:spcPct val="0"/>
        </a:spcBef>
        <a:spcAft>
          <a:spcPct val="0"/>
        </a:spcAft>
        <a:defRPr sz="3600">
          <a:solidFill>
            <a:schemeClr val="tx1"/>
          </a:solidFill>
          <a:latin typeface="Comic Sans MS" pitchFamily="66" charset="0"/>
        </a:defRPr>
      </a:lvl7pPr>
      <a:lvl8pPr marL="1371600" algn="ctr" rtl="0" fontAlgn="base">
        <a:spcBef>
          <a:spcPct val="0"/>
        </a:spcBef>
        <a:spcAft>
          <a:spcPct val="0"/>
        </a:spcAft>
        <a:defRPr sz="3600">
          <a:solidFill>
            <a:schemeClr val="tx1"/>
          </a:solidFill>
          <a:latin typeface="Comic Sans MS" pitchFamily="66" charset="0"/>
        </a:defRPr>
      </a:lvl8pPr>
      <a:lvl9pPr marL="1828800" algn="ctr" rtl="0" fontAlgn="base">
        <a:spcBef>
          <a:spcPct val="0"/>
        </a:spcBef>
        <a:spcAft>
          <a:spcPct val="0"/>
        </a:spcAft>
        <a:defRPr sz="3600">
          <a:solidFill>
            <a:schemeClr val="tx1"/>
          </a:solidFill>
          <a:latin typeface="Comic Sans MS" pitchFamily="66"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3.xml"/><Relationship Id="rId5" Type="http://schemas.openxmlformats.org/officeDocument/2006/relationships/image" Target="../media/image4.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1.bin"/><Relationship Id="rId4" Type="http://schemas.openxmlformats.org/officeDocument/2006/relationships/slide" Target="slide16.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0.xml"/><Relationship Id="rId1" Type="http://schemas.openxmlformats.org/officeDocument/2006/relationships/slideLayout" Target="../slideLayouts/slideLayout14.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2"/>
          </p:nvPr>
        </p:nvSpPr>
        <p:spPr/>
        <p:txBody>
          <a:bodyPr/>
          <a:lstStyle/>
          <a:p>
            <a:r>
              <a:rPr lang="de-DE" altLang="de-DE"/>
              <a:t>Rostock, 04.02.2008</a:t>
            </a:r>
          </a:p>
        </p:txBody>
      </p:sp>
      <p:sp>
        <p:nvSpPr>
          <p:cNvPr id="5" name="Rectangle 5"/>
          <p:cNvSpPr>
            <a:spLocks noGrp="1" noChangeArrowheads="1"/>
          </p:cNvSpPr>
          <p:nvPr>
            <p:ph type="ftr" sz="quarter" idx="3"/>
          </p:nvPr>
        </p:nvSpPr>
        <p:spPr/>
        <p:txBody>
          <a:bodyPr/>
          <a:lstStyle/>
          <a:p>
            <a:r>
              <a:rPr lang="de-DE" altLang="de-DE"/>
              <a:t>Prof. Dr. Hans-Dieter Sill</a:t>
            </a:r>
          </a:p>
        </p:txBody>
      </p:sp>
      <p:sp>
        <p:nvSpPr>
          <p:cNvPr id="6" name="Rectangle 6"/>
          <p:cNvSpPr>
            <a:spLocks noGrp="1" noChangeArrowheads="1"/>
          </p:cNvSpPr>
          <p:nvPr>
            <p:ph type="sldNum" sz="quarter" idx="4"/>
          </p:nvPr>
        </p:nvSpPr>
        <p:spPr/>
        <p:txBody>
          <a:bodyPr/>
          <a:lstStyle/>
          <a:p>
            <a:fld id="{A4487D0B-D01B-440C-804D-A18DCFB7F5ED}" type="slidenum">
              <a:rPr lang="de-DE" altLang="de-DE"/>
              <a:pPr/>
              <a:t>1</a:t>
            </a:fld>
            <a:endParaRPr lang="de-DE" altLang="de-DE"/>
          </a:p>
        </p:txBody>
      </p:sp>
      <p:sp>
        <p:nvSpPr>
          <p:cNvPr id="46082" name="Rectangle 2"/>
          <p:cNvSpPr>
            <a:spLocks noGrp="1" noChangeArrowheads="1"/>
          </p:cNvSpPr>
          <p:nvPr>
            <p:ph type="ctrTitle"/>
          </p:nvPr>
        </p:nvSpPr>
        <p:spPr/>
        <p:txBody>
          <a:bodyPr/>
          <a:lstStyle/>
          <a:p>
            <a:r>
              <a:rPr lang="de-DE" altLang="de-DE"/>
              <a:t>Spaß mit Mathe?</a:t>
            </a:r>
          </a:p>
        </p:txBody>
      </p:sp>
      <p:sp>
        <p:nvSpPr>
          <p:cNvPr id="46083" name="Rectangle 3"/>
          <p:cNvSpPr>
            <a:spLocks noGrp="1" noChangeArrowheads="1"/>
          </p:cNvSpPr>
          <p:nvPr>
            <p:ph type="subTitle" idx="1"/>
          </p:nvPr>
        </p:nvSpPr>
        <p:spPr/>
        <p:txBody>
          <a:bodyPr/>
          <a:lstStyle/>
          <a:p>
            <a:endParaRPr lang="de-DE" altLang="de-DE"/>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5"/>
          <p:cNvSpPr>
            <a:spLocks noGrp="1"/>
          </p:cNvSpPr>
          <p:nvPr>
            <p:ph type="sldNum" sz="quarter" idx="12"/>
          </p:nvPr>
        </p:nvSpPr>
        <p:spPr/>
        <p:txBody>
          <a:bodyPr/>
          <a:lstStyle/>
          <a:p>
            <a:fld id="{3662F126-DD03-4221-9D22-0C08ABC31ECD}" type="slidenum">
              <a:rPr lang="de-DE" altLang="de-DE"/>
              <a:pPr/>
              <a:t>10</a:t>
            </a:fld>
            <a:endParaRPr lang="de-DE" altLang="de-DE"/>
          </a:p>
        </p:txBody>
      </p:sp>
      <p:sp>
        <p:nvSpPr>
          <p:cNvPr id="57346" name="Rectangle 2"/>
          <p:cNvSpPr>
            <a:spLocks noGrp="1" noChangeArrowheads="1"/>
          </p:cNvSpPr>
          <p:nvPr>
            <p:ph type="title"/>
          </p:nvPr>
        </p:nvSpPr>
        <p:spPr>
          <a:xfrm>
            <a:off x="684213" y="333375"/>
            <a:ext cx="6870700" cy="1152525"/>
          </a:xfrm>
        </p:spPr>
        <p:txBody>
          <a:bodyPr/>
          <a:lstStyle/>
          <a:p>
            <a:r>
              <a:rPr lang="de-DE" altLang="de-DE"/>
              <a:t>Aufgaben mit überraschendem Ergebnis</a:t>
            </a:r>
          </a:p>
        </p:txBody>
      </p:sp>
      <p:sp>
        <p:nvSpPr>
          <p:cNvPr id="57347" name="Rectangle 3"/>
          <p:cNvSpPr>
            <a:spLocks noGrp="1" noChangeArrowheads="1"/>
          </p:cNvSpPr>
          <p:nvPr>
            <p:ph type="body" idx="1"/>
          </p:nvPr>
        </p:nvSpPr>
        <p:spPr>
          <a:xfrm>
            <a:off x="685800" y="1628775"/>
            <a:ext cx="7696200" cy="4392613"/>
          </a:xfrm>
        </p:spPr>
        <p:txBody>
          <a:bodyPr/>
          <a:lstStyle/>
          <a:p>
            <a:r>
              <a:rPr lang="de-DE" altLang="de-DE"/>
              <a:t>Kuriose Rechnungen</a:t>
            </a:r>
          </a:p>
          <a:p>
            <a:r>
              <a:rPr lang="de-DE" altLang="de-DE"/>
              <a:t>Überraschungen am Kreis</a:t>
            </a:r>
          </a:p>
          <a:p>
            <a:r>
              <a:rPr lang="de-DE" altLang="de-DE"/>
              <a:t>Überraschungen mit der Ähnlichkeit</a:t>
            </a:r>
          </a:p>
          <a:p>
            <a:r>
              <a:rPr lang="de-DE" altLang="de-DE"/>
              <a:t>Überraschungen in der Algebra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5"/>
          <p:cNvSpPr>
            <a:spLocks noGrp="1"/>
          </p:cNvSpPr>
          <p:nvPr>
            <p:ph type="sldNum" sz="quarter" idx="12"/>
          </p:nvPr>
        </p:nvSpPr>
        <p:spPr/>
        <p:txBody>
          <a:bodyPr/>
          <a:lstStyle/>
          <a:p>
            <a:fld id="{4896B56C-D231-4F42-BDF5-6AB5201375E5}" type="slidenum">
              <a:rPr lang="de-DE" altLang="de-DE"/>
              <a:pPr/>
              <a:t>11</a:t>
            </a:fld>
            <a:endParaRPr lang="de-DE" altLang="de-DE"/>
          </a:p>
        </p:txBody>
      </p:sp>
      <p:sp>
        <p:nvSpPr>
          <p:cNvPr id="73730" name="Rectangle 2"/>
          <p:cNvSpPr>
            <a:spLocks noGrp="1" noChangeArrowheads="1"/>
          </p:cNvSpPr>
          <p:nvPr>
            <p:ph type="title"/>
          </p:nvPr>
        </p:nvSpPr>
        <p:spPr>
          <a:xfrm>
            <a:off x="684213" y="188913"/>
            <a:ext cx="6870700" cy="647700"/>
          </a:xfrm>
        </p:spPr>
        <p:txBody>
          <a:bodyPr/>
          <a:lstStyle/>
          <a:p>
            <a:r>
              <a:rPr lang="de-DE" altLang="de-DE"/>
              <a:t>Kuriose Rechnungen</a:t>
            </a:r>
          </a:p>
        </p:txBody>
      </p:sp>
      <p:sp>
        <p:nvSpPr>
          <p:cNvPr id="73731" name="Rectangle 3"/>
          <p:cNvSpPr>
            <a:spLocks noGrp="1" noChangeArrowheads="1"/>
          </p:cNvSpPr>
          <p:nvPr>
            <p:ph type="body" idx="1"/>
          </p:nvPr>
        </p:nvSpPr>
        <p:spPr>
          <a:xfrm>
            <a:off x="685800" y="981075"/>
            <a:ext cx="7696200" cy="5688013"/>
          </a:xfrm>
        </p:spPr>
        <p:txBody>
          <a:bodyPr/>
          <a:lstStyle/>
          <a:p>
            <a:pPr marL="533400" indent="-533400">
              <a:lnSpc>
                <a:spcPct val="90000"/>
              </a:lnSpc>
              <a:buFontTx/>
              <a:buNone/>
            </a:pPr>
            <a:r>
              <a:rPr lang="de-DE" altLang="de-DE"/>
              <a:t>Kl. 5, schriftliche Rechenverfahren:</a:t>
            </a:r>
          </a:p>
          <a:p>
            <a:pPr marL="990600" lvl="1" indent="-533400">
              <a:lnSpc>
                <a:spcPct val="90000"/>
              </a:lnSpc>
            </a:pPr>
            <a:r>
              <a:rPr lang="de-DE" altLang="de-DE"/>
              <a:t>1738 </a:t>
            </a:r>
            <a:r>
              <a:rPr lang="en-US" altLang="de-DE"/>
              <a:t>·</a:t>
            </a:r>
            <a:r>
              <a:rPr lang="de-DE" altLang="de-DE"/>
              <a:t> 4 = 		(6952)</a:t>
            </a:r>
          </a:p>
          <a:p>
            <a:pPr marL="990600" lvl="1" indent="-533400">
              <a:lnSpc>
                <a:spcPct val="90000"/>
              </a:lnSpc>
            </a:pPr>
            <a:r>
              <a:rPr lang="de-DE" altLang="de-DE"/>
              <a:t>186 </a:t>
            </a:r>
            <a:r>
              <a:rPr lang="en-US" altLang="de-DE"/>
              <a:t>·</a:t>
            </a:r>
            <a:r>
              <a:rPr lang="de-DE" altLang="de-DE"/>
              <a:t> 39 = 		(7254)</a:t>
            </a:r>
          </a:p>
          <a:p>
            <a:pPr marL="990600" lvl="1" indent="-533400">
              <a:lnSpc>
                <a:spcPct val="90000"/>
              </a:lnSpc>
            </a:pPr>
            <a:r>
              <a:rPr lang="de-DE" altLang="de-DE"/>
              <a:t>198 </a:t>
            </a:r>
            <a:r>
              <a:rPr lang="en-US" altLang="de-DE"/>
              <a:t>·</a:t>
            </a:r>
            <a:r>
              <a:rPr lang="de-DE" altLang="de-DE"/>
              <a:t> 27 = 		(5346)</a:t>
            </a:r>
          </a:p>
          <a:p>
            <a:pPr marL="990600" lvl="1" indent="-533400">
              <a:lnSpc>
                <a:spcPct val="90000"/>
              </a:lnSpc>
            </a:pPr>
            <a:r>
              <a:rPr lang="de-DE" altLang="de-DE"/>
              <a:t>11 </a:t>
            </a:r>
            <a:r>
              <a:rPr lang="en-US" altLang="de-DE"/>
              <a:t>· 11 =		(121) </a:t>
            </a:r>
            <a:br>
              <a:rPr lang="en-US" altLang="de-DE"/>
            </a:br>
            <a:r>
              <a:rPr lang="en-US" altLang="de-DE"/>
              <a:t>111 · 111 =		(12321) </a:t>
            </a:r>
            <a:br>
              <a:rPr lang="en-US" altLang="de-DE"/>
            </a:br>
            <a:r>
              <a:rPr lang="en-US" altLang="de-DE"/>
              <a:t>1111 · 1111 = 	(1234321)</a:t>
            </a:r>
            <a:endParaRPr lang="de-DE" altLang="de-DE"/>
          </a:p>
          <a:p>
            <a:pPr marL="990600" lvl="1" indent="-533400">
              <a:lnSpc>
                <a:spcPct val="90000"/>
              </a:lnSpc>
            </a:pPr>
            <a:r>
              <a:rPr lang="de-DE" altLang="de-DE"/>
              <a:t>Berechne und vergleiche:</a:t>
            </a:r>
          </a:p>
          <a:p>
            <a:pPr marL="1371600" lvl="2" indent="-457200">
              <a:lnSpc>
                <a:spcPct val="90000"/>
              </a:lnSpc>
              <a:buFontTx/>
              <a:buAutoNum type="alphaLcParenR"/>
            </a:pPr>
            <a:r>
              <a:rPr lang="de-DE" altLang="de-DE" sz="2800"/>
              <a:t>12 </a:t>
            </a:r>
            <a:r>
              <a:rPr lang="en-US" altLang="de-DE" sz="2800"/>
              <a:t>· 42 und 21 · 24		(504)</a:t>
            </a:r>
          </a:p>
          <a:p>
            <a:pPr marL="1371600" lvl="2" indent="-457200">
              <a:lnSpc>
                <a:spcPct val="90000"/>
              </a:lnSpc>
              <a:buFontTx/>
              <a:buAutoNum type="alphaLcParenR"/>
            </a:pPr>
            <a:r>
              <a:rPr lang="en-US" altLang="de-DE" sz="2800"/>
              <a:t>24 · 84 und 42 · 48</a:t>
            </a:r>
            <a:r>
              <a:rPr lang="de-DE" altLang="de-DE" sz="2800"/>
              <a:t> 	(2016)</a:t>
            </a:r>
          </a:p>
          <a:p>
            <a:pPr marL="1371600" lvl="2" indent="-457200">
              <a:lnSpc>
                <a:spcPct val="90000"/>
              </a:lnSpc>
              <a:buFontTx/>
              <a:buAutoNum type="alphaLcParenR"/>
            </a:pPr>
            <a:r>
              <a:rPr lang="de-DE" altLang="de-DE" sz="2800"/>
              <a:t>47 + 2 und 47 </a:t>
            </a:r>
            <a:r>
              <a:rPr lang="en-US" altLang="de-DE" sz="2800"/>
              <a:t>· 2		(49, 94)</a:t>
            </a:r>
            <a:endParaRPr lang="de-DE" altLang="de-DE" sz="2800"/>
          </a:p>
          <a:p>
            <a:pPr marL="1371600" lvl="2" indent="-457200">
              <a:lnSpc>
                <a:spcPct val="90000"/>
              </a:lnSpc>
              <a:buFontTx/>
              <a:buAutoNum type="alphaLcParenR"/>
            </a:pPr>
            <a:r>
              <a:rPr lang="de-DE" altLang="de-DE" sz="2800"/>
              <a:t>497 + 2 und 497 </a:t>
            </a:r>
            <a:r>
              <a:rPr lang="en-US" altLang="de-DE" sz="2800"/>
              <a:t>· 2	(499, 994)</a:t>
            </a:r>
            <a:endParaRPr lang="de-DE" altLang="de-DE" sz="28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6"/>
          <p:cNvSpPr>
            <a:spLocks noGrp="1"/>
          </p:cNvSpPr>
          <p:nvPr>
            <p:ph type="sldNum" sz="quarter" idx="12"/>
          </p:nvPr>
        </p:nvSpPr>
        <p:spPr/>
        <p:txBody>
          <a:bodyPr/>
          <a:lstStyle/>
          <a:p>
            <a:fld id="{7C9DAC20-BFF7-44BD-8E70-5B26455CBB0A}" type="slidenum">
              <a:rPr lang="de-DE" altLang="de-DE"/>
              <a:pPr/>
              <a:t>12</a:t>
            </a:fld>
            <a:endParaRPr lang="de-DE" altLang="de-DE"/>
          </a:p>
        </p:txBody>
      </p:sp>
      <p:sp>
        <p:nvSpPr>
          <p:cNvPr id="74754" name="Rectangle 2"/>
          <p:cNvSpPr>
            <a:spLocks noGrp="1" noChangeArrowheads="1"/>
          </p:cNvSpPr>
          <p:nvPr>
            <p:ph type="title"/>
          </p:nvPr>
        </p:nvSpPr>
        <p:spPr>
          <a:xfrm>
            <a:off x="684213" y="188913"/>
            <a:ext cx="6870700" cy="936625"/>
          </a:xfrm>
        </p:spPr>
        <p:txBody>
          <a:bodyPr/>
          <a:lstStyle/>
          <a:p>
            <a:r>
              <a:rPr lang="de-DE" altLang="de-DE"/>
              <a:t>Überraschungen am Kreis</a:t>
            </a:r>
          </a:p>
        </p:txBody>
      </p:sp>
      <p:sp>
        <p:nvSpPr>
          <p:cNvPr id="74755" name="Rectangle 3"/>
          <p:cNvSpPr>
            <a:spLocks noGrp="1" noChangeArrowheads="1"/>
          </p:cNvSpPr>
          <p:nvPr>
            <p:ph type="body" sz="half" idx="1"/>
          </p:nvPr>
        </p:nvSpPr>
        <p:spPr>
          <a:xfrm>
            <a:off x="755650" y="1268413"/>
            <a:ext cx="7054850" cy="4537075"/>
          </a:xfrm>
        </p:spPr>
        <p:txBody>
          <a:bodyPr/>
          <a:lstStyle/>
          <a:p>
            <a:pPr>
              <a:buFontTx/>
              <a:buNone/>
            </a:pPr>
            <a:r>
              <a:rPr lang="de-DE" altLang="de-DE"/>
              <a:t>Kl. 7, Winkel am Kreis:</a:t>
            </a:r>
          </a:p>
          <a:p>
            <a:r>
              <a:rPr lang="de-DE" altLang="de-DE"/>
              <a:t>Kreistraining beim Fußball</a:t>
            </a:r>
            <a:br>
              <a:rPr lang="de-DE" altLang="de-DE"/>
            </a:br>
            <a:r>
              <a:rPr lang="de-DE" altLang="de-DE"/>
              <a:t>Der Trainer einer Fußballmannschaft stellt seine Spieler im Kreis auf und übt das Schießen</a:t>
            </a:r>
            <a:br>
              <a:rPr lang="de-DE" altLang="de-DE"/>
            </a:br>
            <a:r>
              <a:rPr lang="de-DE" altLang="de-DE"/>
              <a:t>auf das leere Tor.</a:t>
            </a:r>
            <a:br>
              <a:rPr lang="de-DE" altLang="de-DE"/>
            </a:br>
            <a:r>
              <a:rPr lang="de-DE" altLang="de-DE"/>
              <a:t>Welcher der Spieler</a:t>
            </a:r>
            <a:br>
              <a:rPr lang="de-DE" altLang="de-DE"/>
            </a:br>
            <a:r>
              <a:rPr lang="de-DE" altLang="de-DE"/>
              <a:t>A bis E hat die beste</a:t>
            </a:r>
            <a:br>
              <a:rPr lang="de-DE" altLang="de-DE"/>
            </a:br>
            <a:r>
              <a:rPr lang="de-DE" altLang="de-DE"/>
              <a:t>Schussposition?</a:t>
            </a:r>
          </a:p>
          <a:p>
            <a:endParaRPr lang="de-DE" altLang="de-DE" sz="2400"/>
          </a:p>
        </p:txBody>
      </p:sp>
      <p:pic>
        <p:nvPicPr>
          <p:cNvPr id="74756" name="Picture 4" descr="SAVE0020"/>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787900" y="3213100"/>
            <a:ext cx="3063875" cy="2327275"/>
          </a:xfr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liennummernplatzhalter 7"/>
          <p:cNvSpPr>
            <a:spLocks noGrp="1"/>
          </p:cNvSpPr>
          <p:nvPr>
            <p:ph type="sldNum" sz="quarter" idx="12"/>
          </p:nvPr>
        </p:nvSpPr>
        <p:spPr/>
        <p:txBody>
          <a:bodyPr/>
          <a:lstStyle/>
          <a:p>
            <a:fld id="{70A7BABD-BAEA-4B51-A10B-669B578D82C8}" type="slidenum">
              <a:rPr lang="de-DE" altLang="de-DE"/>
              <a:pPr/>
              <a:t>13</a:t>
            </a:fld>
            <a:endParaRPr lang="de-DE" altLang="de-DE"/>
          </a:p>
        </p:txBody>
      </p:sp>
      <p:sp>
        <p:nvSpPr>
          <p:cNvPr id="76802" name="Rectangle 2"/>
          <p:cNvSpPr>
            <a:spLocks noGrp="1" noChangeArrowheads="1"/>
          </p:cNvSpPr>
          <p:nvPr>
            <p:ph type="title"/>
          </p:nvPr>
        </p:nvSpPr>
        <p:spPr/>
        <p:txBody>
          <a:bodyPr/>
          <a:lstStyle/>
          <a:p>
            <a:r>
              <a:rPr lang="de-DE" altLang="de-DE"/>
              <a:t>Überraschungen mit der Ähnlichkeit</a:t>
            </a:r>
          </a:p>
        </p:txBody>
      </p:sp>
      <p:sp>
        <p:nvSpPr>
          <p:cNvPr id="76803" name="Rectangle 3"/>
          <p:cNvSpPr>
            <a:spLocks noGrp="1" noChangeArrowheads="1"/>
          </p:cNvSpPr>
          <p:nvPr>
            <p:ph type="body" sz="half" idx="1"/>
          </p:nvPr>
        </p:nvSpPr>
        <p:spPr>
          <a:xfrm>
            <a:off x="684213" y="1484313"/>
            <a:ext cx="5832475" cy="4824412"/>
          </a:xfrm>
        </p:spPr>
        <p:txBody>
          <a:bodyPr/>
          <a:lstStyle/>
          <a:p>
            <a:r>
              <a:rPr lang="de-DE" altLang="de-DE"/>
              <a:t>Ein Hühnerei soll einer Portion Rührei entsprechen. Ein Straußenei ist etwa dreimal so groß wie ein Hühnerei. </a:t>
            </a:r>
            <a:br>
              <a:rPr lang="de-DE" altLang="de-DE"/>
            </a:br>
            <a:r>
              <a:rPr lang="de-DE" altLang="de-DE"/>
              <a:t>Wie viele Portionen Rührei bekommt man aus einem Straußenei?</a:t>
            </a:r>
          </a:p>
          <a:p>
            <a:r>
              <a:rPr lang="de-DE" altLang="de-DE"/>
              <a:t>Wie viele Sektgläser kann man mit einem vollen Sektglas halbhoch füllen?</a:t>
            </a:r>
          </a:p>
        </p:txBody>
      </p:sp>
      <p:pic>
        <p:nvPicPr>
          <p:cNvPr id="76804" name="Picture 4" descr="SAVE0021"/>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6870700" y="4221163"/>
            <a:ext cx="1027113" cy="1992312"/>
          </a:xfrm>
        </p:spPr>
      </p:pic>
      <p:pic>
        <p:nvPicPr>
          <p:cNvPr id="76806" name="Picture 6" descr="800px-Straussenei_BMK"/>
          <p:cNvPicPr>
            <a:picLocks noChangeAspect="1" noChangeArrowheads="1"/>
          </p:cNvPicPr>
          <p:nvPr>
            <p:ph sz="quarter" idx="3"/>
          </p:nvPr>
        </p:nvPicPr>
        <p:blipFill>
          <a:blip r:embed="rId4">
            <a:extLst>
              <a:ext uri="{28A0092B-C50C-407E-A947-70E740481C1C}">
                <a14:useLocalDpi xmlns:a14="http://schemas.microsoft.com/office/drawing/2010/main" val="0"/>
              </a:ext>
            </a:extLst>
          </a:blip>
          <a:srcRect l="27559" r="9842" b="13124"/>
          <a:stretch>
            <a:fillRect/>
          </a:stretch>
        </p:blipFill>
        <p:spPr>
          <a:xfrm>
            <a:off x="6699250" y="2565400"/>
            <a:ext cx="1544638" cy="1611313"/>
          </a:xfrm>
          <a:noFill/>
          <a:ln/>
        </p:spPr>
      </p:pic>
      <p:pic>
        <p:nvPicPr>
          <p:cNvPr id="76808" name="Picture 8" descr="Hühnerei"/>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96138" y="1628775"/>
            <a:ext cx="519112" cy="6477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grpId="0" nodeType="clickEffect">
                                  <p:stCondLst>
                                    <p:cond delay="0"/>
                                  </p:stCondLst>
                                  <p:childTnLst>
                                    <p:animClr clrSpc="rgb" dir="cw">
                                      <p:cBhvr override="childStyle">
                                        <p:cTn id="6" dur="500" fill="hold"/>
                                        <p:tgtEl>
                                          <p:spTgt spid="76803">
                                            <p:txEl>
                                              <p:pRg st="0" end="0"/>
                                            </p:txEl>
                                          </p:spTgt>
                                        </p:tgtEl>
                                        <p:attrNameLst>
                                          <p:attrName>style.color</p:attrName>
                                        </p:attrNameLst>
                                      </p:cBhvr>
                                      <p:to>
                                        <a:schemeClr val="tx1"/>
                                      </p:to>
                                    </p:animClr>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nodeType="clickEffect">
                                  <p:stCondLst>
                                    <p:cond delay="0"/>
                                  </p:stCondLst>
                                  <p:childTnLst>
                                    <p:set>
                                      <p:cBhvr>
                                        <p:cTn id="10" dur="1" fill="hold">
                                          <p:stCondLst>
                                            <p:cond delay="0"/>
                                          </p:stCondLst>
                                        </p:cTn>
                                        <p:tgtEl>
                                          <p:spTgt spid="76808"/>
                                        </p:tgtEl>
                                        <p:attrNameLst>
                                          <p:attrName>style.visibility</p:attrName>
                                        </p:attrNameLst>
                                      </p:cBhvr>
                                      <p:to>
                                        <p:strVal val="visible"/>
                                      </p:to>
                                    </p:set>
                                    <p:animEffect transition="in" filter="blinds(horizontal)">
                                      <p:cBhvr>
                                        <p:cTn id="11" dur="500"/>
                                        <p:tgtEl>
                                          <p:spTgt spid="7680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nodeType="clickEffect">
                                  <p:stCondLst>
                                    <p:cond delay="0"/>
                                  </p:stCondLst>
                                  <p:childTnLst>
                                    <p:set>
                                      <p:cBhvr>
                                        <p:cTn id="15" dur="1" fill="hold">
                                          <p:stCondLst>
                                            <p:cond delay="0"/>
                                          </p:stCondLst>
                                        </p:cTn>
                                        <p:tgtEl>
                                          <p:spTgt spid="76806"/>
                                        </p:tgtEl>
                                        <p:attrNameLst>
                                          <p:attrName>style.visibility</p:attrName>
                                        </p:attrNameLst>
                                      </p:cBhvr>
                                      <p:to>
                                        <p:strVal val="visible"/>
                                      </p:to>
                                    </p:set>
                                    <p:animEffect transition="in" filter="blinds(horizontal)">
                                      <p:cBhvr>
                                        <p:cTn id="16" dur="500"/>
                                        <p:tgtEl>
                                          <p:spTgt spid="7680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mph" presetSubtype="2" fill="hold" grpId="0" nodeType="clickEffect">
                                  <p:stCondLst>
                                    <p:cond delay="0"/>
                                  </p:stCondLst>
                                  <p:childTnLst>
                                    <p:animClr clrSpc="rgb" dir="cw">
                                      <p:cBhvr override="childStyle">
                                        <p:cTn id="20" dur="500" fill="hold"/>
                                        <p:tgtEl>
                                          <p:spTgt spid="76803">
                                            <p:txEl>
                                              <p:pRg st="1" end="1"/>
                                            </p:txEl>
                                          </p:spTgt>
                                        </p:tgtEl>
                                        <p:attrNameLst>
                                          <p:attrName>style.color</p:attrName>
                                        </p:attrNameLst>
                                      </p:cBhvr>
                                      <p:to>
                                        <a:schemeClr val="tx1"/>
                                      </p:to>
                                    </p:animClr>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nodeType="clickEffect">
                                  <p:stCondLst>
                                    <p:cond delay="0"/>
                                  </p:stCondLst>
                                  <p:childTnLst>
                                    <p:set>
                                      <p:cBhvr>
                                        <p:cTn id="24" dur="1" fill="hold">
                                          <p:stCondLst>
                                            <p:cond delay="0"/>
                                          </p:stCondLst>
                                        </p:cTn>
                                        <p:tgtEl>
                                          <p:spTgt spid="76804"/>
                                        </p:tgtEl>
                                        <p:attrNameLst>
                                          <p:attrName>style.visibility</p:attrName>
                                        </p:attrNameLst>
                                      </p:cBhvr>
                                      <p:to>
                                        <p:strVal val="visible"/>
                                      </p:to>
                                    </p:set>
                                    <p:animEffect transition="in" filter="blinds(horizontal)">
                                      <p:cBhvr>
                                        <p:cTn id="25" dur="500"/>
                                        <p:tgtEl>
                                          <p:spTgt spid="768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6"/>
          <p:cNvSpPr>
            <a:spLocks noGrp="1"/>
          </p:cNvSpPr>
          <p:nvPr>
            <p:ph type="sldNum" sz="quarter" idx="12"/>
          </p:nvPr>
        </p:nvSpPr>
        <p:spPr/>
        <p:txBody>
          <a:bodyPr/>
          <a:lstStyle/>
          <a:p>
            <a:fld id="{340FFCC5-D878-4653-95EB-52F61E918A92}" type="slidenum">
              <a:rPr lang="de-DE" altLang="de-DE"/>
              <a:pPr/>
              <a:t>14</a:t>
            </a:fld>
            <a:endParaRPr lang="de-DE" altLang="de-DE"/>
          </a:p>
        </p:txBody>
      </p:sp>
      <p:sp>
        <p:nvSpPr>
          <p:cNvPr id="79874" name="Rectangle 2"/>
          <p:cNvSpPr>
            <a:spLocks noGrp="1" noChangeArrowheads="1"/>
          </p:cNvSpPr>
          <p:nvPr>
            <p:ph type="title"/>
          </p:nvPr>
        </p:nvSpPr>
        <p:spPr>
          <a:xfrm>
            <a:off x="684213" y="0"/>
            <a:ext cx="6870700" cy="792163"/>
          </a:xfrm>
        </p:spPr>
        <p:txBody>
          <a:bodyPr/>
          <a:lstStyle/>
          <a:p>
            <a:r>
              <a:rPr lang="de-DE" altLang="de-DE"/>
              <a:t>Überraschungen in der Algebra</a:t>
            </a:r>
          </a:p>
        </p:txBody>
      </p:sp>
      <p:sp>
        <p:nvSpPr>
          <p:cNvPr id="79875" name="Rectangle 3"/>
          <p:cNvSpPr>
            <a:spLocks noGrp="1" noChangeArrowheads="1"/>
          </p:cNvSpPr>
          <p:nvPr>
            <p:ph type="body" sz="half" idx="1"/>
          </p:nvPr>
        </p:nvSpPr>
        <p:spPr>
          <a:xfrm>
            <a:off x="1042988" y="908050"/>
            <a:ext cx="7415212" cy="5761038"/>
          </a:xfrm>
        </p:spPr>
        <p:txBody>
          <a:bodyPr/>
          <a:lstStyle/>
          <a:p>
            <a:pPr marL="533400" indent="-533400">
              <a:buFontTx/>
              <a:buNone/>
            </a:pPr>
            <a:r>
              <a:rPr lang="de-DE" altLang="de-DE"/>
              <a:t>Kl. 8, Termumformungen</a:t>
            </a:r>
          </a:p>
          <a:p>
            <a:pPr marL="533400" indent="-533400"/>
            <a:r>
              <a:rPr lang="de-DE" altLang="de-DE"/>
              <a:t>Wo steckt der Fehler?</a:t>
            </a:r>
          </a:p>
          <a:p>
            <a:pPr marL="990600" lvl="1" indent="-533400">
              <a:buFontTx/>
              <a:buAutoNum type="alphaLcParenR"/>
            </a:pPr>
            <a:r>
              <a:rPr lang="de-DE" altLang="de-DE"/>
              <a:t>		  -20 = -20</a:t>
            </a:r>
            <a:br>
              <a:rPr lang="de-DE" altLang="de-DE"/>
            </a:br>
            <a:r>
              <a:rPr lang="de-DE" altLang="de-DE"/>
              <a:t>	     16 – 36 = 25 - 45</a:t>
            </a:r>
            <a:br>
              <a:rPr lang="de-DE" altLang="de-DE"/>
            </a:br>
            <a:r>
              <a:rPr lang="de-DE" altLang="de-DE"/>
              <a:t>16 - 36 + 20,25 = 25 - 45 + 20,25</a:t>
            </a:r>
            <a:br>
              <a:rPr lang="de-DE" altLang="de-DE"/>
            </a:br>
            <a:r>
              <a:rPr lang="de-DE" altLang="de-DE"/>
              <a:t>	 (4 – 4,5)² = (5 – 4,5)² </a:t>
            </a:r>
            <a:br>
              <a:rPr lang="de-DE" altLang="de-DE"/>
            </a:br>
            <a:r>
              <a:rPr lang="de-DE" altLang="de-DE"/>
              <a:t>	      4 – 4,5 = 5 – 4,5</a:t>
            </a:r>
            <a:br>
              <a:rPr lang="de-DE" altLang="de-DE"/>
            </a:br>
            <a:r>
              <a:rPr lang="de-DE" altLang="de-DE"/>
              <a:t>		      4 = 5</a:t>
            </a:r>
          </a:p>
          <a:p>
            <a:pPr marL="990600" lvl="1" indent="-533400">
              <a:buFontTx/>
              <a:buAutoNum type="alphaLcParenR"/>
            </a:pPr>
            <a:r>
              <a:rPr lang="de-DE" altLang="de-DE"/>
              <a:t>		  a = b 	| </a:t>
            </a:r>
            <a:r>
              <a:rPr lang="en-US" altLang="de-DE"/>
              <a:t>·</a:t>
            </a:r>
            <a:r>
              <a:rPr lang="de-DE" altLang="de-DE"/>
              <a:t> a</a:t>
            </a:r>
            <a:br>
              <a:rPr lang="de-DE" altLang="de-DE"/>
            </a:br>
            <a:r>
              <a:rPr lang="de-DE" altLang="de-DE"/>
              <a:t>		a² = ab 	| + a²- 2ab</a:t>
            </a:r>
            <a:br>
              <a:rPr lang="de-DE" altLang="de-DE"/>
            </a:br>
            <a:r>
              <a:rPr lang="de-DE" altLang="de-DE"/>
              <a:t>a² + a² - 2ab = ab + a² - 2ab  </a:t>
            </a:r>
            <a:br>
              <a:rPr lang="de-DE" altLang="de-DE"/>
            </a:br>
            <a:r>
              <a:rPr lang="de-DE" altLang="de-DE"/>
              <a:t>    2 (a² - ab) = a² - ab | : (a² - ab)</a:t>
            </a:r>
            <a:br>
              <a:rPr lang="de-DE" altLang="de-DE"/>
            </a:br>
            <a:r>
              <a:rPr lang="de-DE" altLang="de-DE"/>
              <a:t>		  2 = 1</a:t>
            </a:r>
            <a:endParaRPr lang="de-DE" altLang="de-DE" sz="24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5"/>
          <p:cNvSpPr>
            <a:spLocks noGrp="1"/>
          </p:cNvSpPr>
          <p:nvPr>
            <p:ph type="sldNum" sz="quarter" idx="12"/>
          </p:nvPr>
        </p:nvSpPr>
        <p:spPr/>
        <p:txBody>
          <a:bodyPr/>
          <a:lstStyle/>
          <a:p>
            <a:fld id="{18B343E2-5ADA-4FE8-898F-B1F5C414CA28}" type="slidenum">
              <a:rPr lang="de-DE" altLang="de-DE"/>
              <a:pPr/>
              <a:t>15</a:t>
            </a:fld>
            <a:endParaRPr lang="de-DE" altLang="de-DE"/>
          </a:p>
        </p:txBody>
      </p:sp>
      <p:sp>
        <p:nvSpPr>
          <p:cNvPr id="63490" name="Rectangle 2"/>
          <p:cNvSpPr>
            <a:spLocks noGrp="1" noChangeArrowheads="1"/>
          </p:cNvSpPr>
          <p:nvPr>
            <p:ph type="title"/>
          </p:nvPr>
        </p:nvSpPr>
        <p:spPr>
          <a:xfrm>
            <a:off x="684213" y="333375"/>
            <a:ext cx="6870700" cy="647700"/>
          </a:xfrm>
        </p:spPr>
        <p:txBody>
          <a:bodyPr/>
          <a:lstStyle/>
          <a:p>
            <a:r>
              <a:rPr lang="de-DE" altLang="de-DE" sz="3200"/>
              <a:t>Intelligentes Kopfrechentraining</a:t>
            </a:r>
          </a:p>
        </p:txBody>
      </p:sp>
      <p:sp>
        <p:nvSpPr>
          <p:cNvPr id="63491" name="Rectangle 3"/>
          <p:cNvSpPr>
            <a:spLocks noGrp="1" noChangeArrowheads="1"/>
          </p:cNvSpPr>
          <p:nvPr>
            <p:ph type="body" idx="1"/>
          </p:nvPr>
        </p:nvSpPr>
        <p:spPr>
          <a:xfrm>
            <a:off x="684213" y="1268413"/>
            <a:ext cx="7696200" cy="4824412"/>
          </a:xfrm>
        </p:spPr>
        <p:txBody>
          <a:bodyPr/>
          <a:lstStyle/>
          <a:p>
            <a:r>
              <a:rPr lang="de-DE" altLang="de-DE"/>
              <a:t>„</a:t>
            </a:r>
            <a:r>
              <a:rPr lang="en-US" altLang="de-DE"/>
              <a:t>Use it or lose it</a:t>
            </a:r>
            <a:r>
              <a:rPr lang="de-DE" altLang="de-DE"/>
              <a:t>.“</a:t>
            </a:r>
          </a:p>
          <a:p>
            <a:r>
              <a:rPr lang="de-DE" altLang="de-DE"/>
              <a:t>Form des „intelligenten“ Übens</a:t>
            </a:r>
          </a:p>
          <a:p>
            <a:r>
              <a:rPr lang="de-DE" altLang="de-DE"/>
              <a:t>Einsatz in täglichen Übungen ab Kl. 5</a:t>
            </a:r>
          </a:p>
          <a:p>
            <a:r>
              <a:rPr lang="de-DE" altLang="de-DE"/>
              <a:t>Möglichkeiten:</a:t>
            </a:r>
          </a:p>
          <a:p>
            <a:pPr lvl="1"/>
            <a:r>
              <a:rPr lang="de-DE" altLang="de-DE"/>
              <a:t>Rechenspiele</a:t>
            </a:r>
          </a:p>
          <a:p>
            <a:pPr lvl="1"/>
            <a:r>
              <a:rPr lang="de-DE" altLang="de-DE"/>
              <a:t>Rechenvorteile</a:t>
            </a:r>
          </a:p>
          <a:p>
            <a:pPr lvl="1"/>
            <a:r>
              <a:rPr lang="de-DE" altLang="de-DE"/>
              <a:t>Fortsetzen von Zahlenfolgen</a:t>
            </a:r>
          </a:p>
          <a:p>
            <a:pPr lvl="1"/>
            <a:r>
              <a:rPr lang="de-DE" altLang="de-DE"/>
              <a:t>Vergleichen der Eigenschaften von Zahlen</a:t>
            </a:r>
          </a:p>
          <a:p>
            <a:pPr lvl="1"/>
            <a:endParaRPr lang="de-DE" altLang="de-DE"/>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5"/>
          <p:cNvSpPr>
            <a:spLocks noGrp="1"/>
          </p:cNvSpPr>
          <p:nvPr>
            <p:ph type="sldNum" sz="quarter" idx="12"/>
          </p:nvPr>
        </p:nvSpPr>
        <p:spPr/>
        <p:txBody>
          <a:bodyPr/>
          <a:lstStyle/>
          <a:p>
            <a:fld id="{C4E7CAEB-3A17-49D5-809E-B6846E478A2C}" type="slidenum">
              <a:rPr lang="de-DE" altLang="de-DE"/>
              <a:pPr/>
              <a:t>16</a:t>
            </a:fld>
            <a:endParaRPr lang="de-DE" altLang="de-DE"/>
          </a:p>
        </p:txBody>
      </p:sp>
      <p:sp>
        <p:nvSpPr>
          <p:cNvPr id="81922" name="Rectangle 2"/>
          <p:cNvSpPr>
            <a:spLocks noGrp="1" noChangeArrowheads="1"/>
          </p:cNvSpPr>
          <p:nvPr>
            <p:ph type="title"/>
          </p:nvPr>
        </p:nvSpPr>
        <p:spPr>
          <a:xfrm>
            <a:off x="684213" y="188913"/>
            <a:ext cx="6870700" cy="719137"/>
          </a:xfrm>
        </p:spPr>
        <p:txBody>
          <a:bodyPr/>
          <a:lstStyle/>
          <a:p>
            <a:r>
              <a:rPr lang="de-DE" altLang="de-DE"/>
              <a:t>Spiel 40</a:t>
            </a:r>
          </a:p>
        </p:txBody>
      </p:sp>
      <p:sp>
        <p:nvSpPr>
          <p:cNvPr id="81923" name="Rectangle 3"/>
          <p:cNvSpPr>
            <a:spLocks noGrp="1" noChangeArrowheads="1"/>
          </p:cNvSpPr>
          <p:nvPr>
            <p:ph type="body" idx="1"/>
          </p:nvPr>
        </p:nvSpPr>
        <p:spPr>
          <a:xfrm>
            <a:off x="611188" y="908050"/>
            <a:ext cx="8281987" cy="5832475"/>
          </a:xfrm>
        </p:spPr>
        <p:txBody>
          <a:bodyPr/>
          <a:lstStyle/>
          <a:p>
            <a:r>
              <a:rPr lang="de-DE" altLang="de-DE" sz="2400"/>
              <a:t>Einsatz: Kl. 5 bis 12</a:t>
            </a:r>
          </a:p>
          <a:p>
            <a:r>
              <a:rPr lang="de-DE" altLang="de-DE" sz="2400"/>
              <a:t>Ziele: </a:t>
            </a:r>
          </a:p>
          <a:p>
            <a:pPr lvl="1"/>
            <a:r>
              <a:rPr lang="de-DE" altLang="de-DE" sz="2400"/>
              <a:t>Kopfrechenfertigkeiten</a:t>
            </a:r>
          </a:p>
          <a:p>
            <a:pPr lvl="1"/>
            <a:r>
              <a:rPr lang="de-DE" altLang="de-DE" sz="2400"/>
              <a:t>Realisieren von Termstrukturen</a:t>
            </a:r>
          </a:p>
          <a:p>
            <a:r>
              <a:rPr lang="de-DE" altLang="de-DE" sz="2400"/>
              <a:t>Regeln: </a:t>
            </a:r>
          </a:p>
          <a:p>
            <a:pPr lvl="1"/>
            <a:r>
              <a:rPr lang="de-DE" altLang="de-DE" sz="2400"/>
              <a:t>Lehrer würfelt mit 4 Würfeln, schreibt Zahlen an</a:t>
            </a:r>
          </a:p>
          <a:p>
            <a:pPr lvl="1"/>
            <a:r>
              <a:rPr lang="de-DE" altLang="de-DE" sz="2400"/>
              <a:t>Schüler bilden aus den vier Zahlen und allen Rechenoperationen, Klammern usw. einen Term, der den Wert 40 hat; </a:t>
            </a:r>
            <a:r>
              <a:rPr lang="de-DE" altLang="de-DE" sz="2400">
                <a:hlinkClick r:id="rId3" action="ppaction://hlinksldjump"/>
              </a:rPr>
              <a:t>Beispiele</a:t>
            </a:r>
            <a:endParaRPr lang="de-DE" altLang="de-DE" sz="2400"/>
          </a:p>
          <a:p>
            <a:pPr lvl="1"/>
            <a:r>
              <a:rPr lang="de-DE" altLang="de-DE" sz="2400"/>
              <a:t>Wer als erster einen Term gefunden hat, erhält 2  Punkte, wenn der Term richtig ist, sonst einen Minuspunkt. Der Term wird angeschrieben.</a:t>
            </a:r>
          </a:p>
          <a:p>
            <a:pPr lvl="1"/>
            <a:r>
              <a:rPr lang="de-DE" altLang="de-DE" sz="2400"/>
              <a:t>Kann 40 nicht erreicht werden, einen Punkt für den Term, der am dichtesten bei 40 liegt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liennummernplatzhalter 6"/>
          <p:cNvSpPr>
            <a:spLocks noGrp="1"/>
          </p:cNvSpPr>
          <p:nvPr>
            <p:ph type="sldNum" sz="quarter" idx="12"/>
          </p:nvPr>
        </p:nvSpPr>
        <p:spPr/>
        <p:txBody>
          <a:bodyPr/>
          <a:lstStyle/>
          <a:p>
            <a:fld id="{19F4D543-8BBB-4BCD-BC01-17439489ADFE}" type="slidenum">
              <a:rPr lang="de-DE" altLang="de-DE"/>
              <a:pPr/>
              <a:t>17</a:t>
            </a:fld>
            <a:endParaRPr lang="de-DE" altLang="de-DE"/>
          </a:p>
        </p:txBody>
      </p:sp>
      <p:sp>
        <p:nvSpPr>
          <p:cNvPr id="84994" name="Rectangle 2"/>
          <p:cNvSpPr>
            <a:spLocks noGrp="1" noChangeArrowheads="1"/>
          </p:cNvSpPr>
          <p:nvPr>
            <p:ph type="title"/>
          </p:nvPr>
        </p:nvSpPr>
        <p:spPr>
          <a:xfrm>
            <a:off x="684213" y="188913"/>
            <a:ext cx="6870700" cy="719137"/>
          </a:xfrm>
        </p:spPr>
        <p:txBody>
          <a:bodyPr/>
          <a:lstStyle/>
          <a:p>
            <a:r>
              <a:rPr lang="de-DE" altLang="de-DE"/>
              <a:t>Beispiele Spiel 40 </a:t>
            </a:r>
          </a:p>
        </p:txBody>
      </p:sp>
      <p:sp>
        <p:nvSpPr>
          <p:cNvPr id="84995" name="Rectangle 3"/>
          <p:cNvSpPr>
            <a:spLocks noGrp="1" noChangeArrowheads="1"/>
          </p:cNvSpPr>
          <p:nvPr>
            <p:ph type="body" sz="half" idx="1"/>
          </p:nvPr>
        </p:nvSpPr>
        <p:spPr>
          <a:xfrm>
            <a:off x="685800" y="1125538"/>
            <a:ext cx="7989888" cy="5399087"/>
          </a:xfrm>
        </p:spPr>
        <p:txBody>
          <a:bodyPr/>
          <a:lstStyle/>
          <a:p>
            <a:pPr marL="628650" indent="-628650">
              <a:buFontTx/>
              <a:buAutoNum type="arabicParenBoth"/>
            </a:pPr>
            <a:r>
              <a:rPr lang="de-DE" altLang="de-DE"/>
              <a:t>Würfelergebnis: 1  3  5  6 </a:t>
            </a:r>
          </a:p>
          <a:p>
            <a:pPr marL="628650" indent="-628650">
              <a:buFontTx/>
              <a:buNone/>
            </a:pPr>
            <a:r>
              <a:rPr lang="de-DE" altLang="de-DE"/>
              <a:t>	Möglichkeiten:   (3 + 5)</a:t>
            </a:r>
            <a:r>
              <a:rPr lang="en-US" altLang="de-DE"/>
              <a:t>·(6 – 1); 5·(6 + 3 – 1)</a:t>
            </a:r>
            <a:endParaRPr lang="de-DE" altLang="de-DE"/>
          </a:p>
          <a:p>
            <a:pPr marL="628650" indent="-628650">
              <a:buFontTx/>
              <a:buAutoNum type="arabicParenBoth" startAt="2"/>
            </a:pPr>
            <a:r>
              <a:rPr lang="de-DE" altLang="de-DE"/>
              <a:t>Würfelergebnis: 2  3  4  6</a:t>
            </a:r>
          </a:p>
          <a:p>
            <a:pPr marL="628650" indent="-628650">
              <a:buFontTx/>
              <a:buNone/>
            </a:pPr>
            <a:r>
              <a:rPr lang="de-DE" altLang="de-DE"/>
              <a:t>	Möglichkeiten:   2 </a:t>
            </a:r>
            <a:r>
              <a:rPr lang="en-US" altLang="de-DE"/>
              <a:t>· 3 · 6 + 4; (3 + 4) · 6 - 2</a:t>
            </a:r>
            <a:endParaRPr lang="de-DE" altLang="de-DE"/>
          </a:p>
          <a:p>
            <a:pPr marL="628650" indent="-628650">
              <a:buFontTx/>
              <a:buAutoNum type="arabicParenBoth" startAt="3"/>
            </a:pPr>
            <a:r>
              <a:rPr lang="de-DE" altLang="de-DE"/>
              <a:t>Würfelergebnis: 3  4  5  5</a:t>
            </a:r>
          </a:p>
          <a:p>
            <a:pPr marL="628650" indent="-628650">
              <a:buFontTx/>
              <a:buNone/>
            </a:pPr>
            <a:r>
              <a:rPr lang="de-DE" altLang="de-DE"/>
              <a:t>	 Möglichkeiten: 5 </a:t>
            </a:r>
            <a:r>
              <a:rPr lang="en-US" altLang="de-DE"/>
              <a:t>· 4 · (5 – 3); </a:t>
            </a:r>
            <a:endParaRPr lang="de-DE" altLang="de-DE"/>
          </a:p>
        </p:txBody>
      </p:sp>
      <p:sp>
        <p:nvSpPr>
          <p:cNvPr id="84996" name="AutoShape 4">
            <a:hlinkClick r:id="rId4" action="ppaction://hlinksldjump" highlightClick="1"/>
          </p:cNvPr>
          <p:cNvSpPr>
            <a:spLocks noChangeArrowheads="1"/>
          </p:cNvSpPr>
          <p:nvPr/>
        </p:nvSpPr>
        <p:spPr bwMode="auto">
          <a:xfrm>
            <a:off x="7667625" y="5084763"/>
            <a:ext cx="720725" cy="865187"/>
          </a:xfrm>
          <a:prstGeom prst="actionButtonReturn">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aphicFrame>
        <p:nvGraphicFramePr>
          <p:cNvPr id="84997" name="Object 5"/>
          <p:cNvGraphicFramePr>
            <a:graphicFrameLocks noChangeAspect="1"/>
          </p:cNvGraphicFramePr>
          <p:nvPr>
            <p:ph sz="half" idx="2"/>
          </p:nvPr>
        </p:nvGraphicFramePr>
        <p:xfrm>
          <a:off x="4079875" y="4238625"/>
          <a:ext cx="1500188" cy="2266950"/>
        </p:xfrm>
        <a:graphic>
          <a:graphicData uri="http://schemas.openxmlformats.org/presentationml/2006/ole">
            <mc:AlternateContent xmlns:mc="http://schemas.openxmlformats.org/markup-compatibility/2006">
              <mc:Choice xmlns:v="urn:schemas-microsoft-com:vml" Requires="v">
                <p:oleObj spid="_x0000_s84999" name="Formel" r:id="rId5" imgW="596880" imgH="901440" progId="Equation.DSMT4">
                  <p:embed/>
                </p:oleObj>
              </mc:Choice>
              <mc:Fallback>
                <p:oleObj name="Formel" r:id="rId5" imgW="596880" imgH="90144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79875" y="4238625"/>
                        <a:ext cx="1500188" cy="2266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Effect transition="in" filter="blinds(horizontal)">
                                      <p:cBhvr>
                                        <p:cTn id="7" dur="500"/>
                                        <p:tgtEl>
                                          <p:spTgt spid="849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4995">
                                            <p:txEl>
                                              <p:pRg st="1" end="1"/>
                                            </p:txEl>
                                          </p:spTgt>
                                        </p:tgtEl>
                                        <p:attrNameLst>
                                          <p:attrName>style.visibility</p:attrName>
                                        </p:attrNameLst>
                                      </p:cBhvr>
                                      <p:to>
                                        <p:strVal val="visible"/>
                                      </p:to>
                                    </p:set>
                                    <p:animEffect transition="in" filter="blinds(horizontal)">
                                      <p:cBhvr>
                                        <p:cTn id="12" dur="500"/>
                                        <p:tgtEl>
                                          <p:spTgt spid="849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4995">
                                            <p:txEl>
                                              <p:pRg st="2" end="2"/>
                                            </p:txEl>
                                          </p:spTgt>
                                        </p:tgtEl>
                                        <p:attrNameLst>
                                          <p:attrName>style.visibility</p:attrName>
                                        </p:attrNameLst>
                                      </p:cBhvr>
                                      <p:to>
                                        <p:strVal val="visible"/>
                                      </p:to>
                                    </p:set>
                                    <p:animEffect transition="in" filter="blinds(horizontal)">
                                      <p:cBhvr>
                                        <p:cTn id="17" dur="500"/>
                                        <p:tgtEl>
                                          <p:spTgt spid="849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4995">
                                            <p:txEl>
                                              <p:pRg st="3" end="3"/>
                                            </p:txEl>
                                          </p:spTgt>
                                        </p:tgtEl>
                                        <p:attrNameLst>
                                          <p:attrName>style.visibility</p:attrName>
                                        </p:attrNameLst>
                                      </p:cBhvr>
                                      <p:to>
                                        <p:strVal val="visible"/>
                                      </p:to>
                                    </p:set>
                                    <p:animEffect transition="in" filter="blinds(horizontal)">
                                      <p:cBhvr>
                                        <p:cTn id="22" dur="500"/>
                                        <p:tgtEl>
                                          <p:spTgt spid="8499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4995">
                                            <p:txEl>
                                              <p:pRg st="4" end="4"/>
                                            </p:txEl>
                                          </p:spTgt>
                                        </p:tgtEl>
                                        <p:attrNameLst>
                                          <p:attrName>style.visibility</p:attrName>
                                        </p:attrNameLst>
                                      </p:cBhvr>
                                      <p:to>
                                        <p:strVal val="visible"/>
                                      </p:to>
                                    </p:set>
                                    <p:animEffect transition="in" filter="blinds(horizontal)">
                                      <p:cBhvr>
                                        <p:cTn id="27" dur="500"/>
                                        <p:tgtEl>
                                          <p:spTgt spid="8499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4995">
                                            <p:txEl>
                                              <p:pRg st="5" end="5"/>
                                            </p:txEl>
                                          </p:spTgt>
                                        </p:tgtEl>
                                        <p:attrNameLst>
                                          <p:attrName>style.visibility</p:attrName>
                                        </p:attrNameLst>
                                      </p:cBhvr>
                                      <p:to>
                                        <p:strVal val="visible"/>
                                      </p:to>
                                    </p:set>
                                    <p:animEffect transition="in" filter="blinds(horizontal)">
                                      <p:cBhvr>
                                        <p:cTn id="32" dur="500"/>
                                        <p:tgtEl>
                                          <p:spTgt spid="8499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4997">
                                            <p:bg/>
                                          </p:spTgt>
                                        </p:tgtEl>
                                        <p:attrNameLst>
                                          <p:attrName>style.visibility</p:attrName>
                                        </p:attrNameLst>
                                      </p:cBhvr>
                                      <p:to>
                                        <p:strVal val="visible"/>
                                      </p:to>
                                    </p:set>
                                    <p:animEffect transition="in" filter="blinds(horizontal)">
                                      <p:cBhvr>
                                        <p:cTn id="37" dur="500"/>
                                        <p:tgtEl>
                                          <p:spTgt spid="84997">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uiExpand="1" build="p"/>
      <p:bldP spid="84997"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liennummernplatzhalter 6"/>
          <p:cNvSpPr>
            <a:spLocks noGrp="1"/>
          </p:cNvSpPr>
          <p:nvPr>
            <p:ph type="sldNum" sz="quarter" idx="12"/>
          </p:nvPr>
        </p:nvSpPr>
        <p:spPr/>
        <p:txBody>
          <a:bodyPr/>
          <a:lstStyle/>
          <a:p>
            <a:fld id="{9EBDEF65-3666-4DFD-B4B4-6056CFE89C28}" type="slidenum">
              <a:rPr lang="de-DE" altLang="de-DE"/>
              <a:pPr/>
              <a:t>18</a:t>
            </a:fld>
            <a:endParaRPr lang="de-DE" altLang="de-DE"/>
          </a:p>
        </p:txBody>
      </p:sp>
      <p:sp>
        <p:nvSpPr>
          <p:cNvPr id="82946" name="Rectangle 2"/>
          <p:cNvSpPr>
            <a:spLocks noGrp="1" noChangeArrowheads="1"/>
          </p:cNvSpPr>
          <p:nvPr>
            <p:ph type="title"/>
          </p:nvPr>
        </p:nvSpPr>
        <p:spPr>
          <a:xfrm>
            <a:off x="684213" y="333375"/>
            <a:ext cx="6870700" cy="698500"/>
          </a:xfrm>
        </p:spPr>
        <p:txBody>
          <a:bodyPr/>
          <a:lstStyle/>
          <a:p>
            <a:r>
              <a:rPr lang="de-DE" altLang="de-DE"/>
              <a:t>Rechenvorteile:</a:t>
            </a:r>
          </a:p>
        </p:txBody>
      </p:sp>
      <p:sp>
        <p:nvSpPr>
          <p:cNvPr id="82947" name="Rectangle 3"/>
          <p:cNvSpPr>
            <a:spLocks noGrp="1" noChangeArrowheads="1"/>
          </p:cNvSpPr>
          <p:nvPr>
            <p:ph type="body" sz="half" idx="1"/>
          </p:nvPr>
        </p:nvSpPr>
        <p:spPr>
          <a:xfrm>
            <a:off x="685800" y="1052513"/>
            <a:ext cx="8062913" cy="4968875"/>
          </a:xfrm>
        </p:spPr>
        <p:txBody>
          <a:bodyPr/>
          <a:lstStyle/>
          <a:p>
            <a:r>
              <a:rPr lang="de-DE" altLang="de-DE" sz="2400"/>
              <a:t>Einsatz: ab Kl. 5</a:t>
            </a:r>
          </a:p>
          <a:p>
            <a:r>
              <a:rPr lang="de-DE" altLang="de-DE" sz="2400"/>
              <a:t>Multiplikation und Division mit 5 und 25</a:t>
            </a:r>
          </a:p>
          <a:p>
            <a:pPr lvl="1"/>
            <a:r>
              <a:rPr lang="de-DE" altLang="de-DE" sz="2400"/>
              <a:t>284 </a:t>
            </a:r>
            <a:r>
              <a:rPr lang="en-US" altLang="de-DE" sz="2400"/>
              <a:t>· 5 = 284 : 2 · 10 = 1420</a:t>
            </a:r>
          </a:p>
          <a:p>
            <a:pPr lvl="1"/>
            <a:r>
              <a:rPr lang="en-US" altLang="de-DE" sz="2400"/>
              <a:t>1350 : 5 = 1350 : 10 · 2 = 270</a:t>
            </a:r>
          </a:p>
          <a:p>
            <a:pPr lvl="1"/>
            <a:r>
              <a:rPr lang="en-US" altLang="de-DE" sz="2400"/>
              <a:t>28 · 25 = 28 : 4 · 100 = 700</a:t>
            </a:r>
          </a:p>
          <a:p>
            <a:pPr lvl="1"/>
            <a:r>
              <a:rPr lang="en-US" altLang="de-DE" sz="2400"/>
              <a:t>3100 : 25 = 3100 : 100 · 4 = 124</a:t>
            </a:r>
          </a:p>
          <a:p>
            <a:r>
              <a:rPr lang="de-DE" altLang="de-DE" sz="2400"/>
              <a:t>Kreuzweise Multiplikation</a:t>
            </a:r>
          </a:p>
          <a:p>
            <a:pPr>
              <a:buFontTx/>
              <a:buNone/>
            </a:pPr>
            <a:r>
              <a:rPr lang="de-DE" altLang="de-DE" sz="2400"/>
              <a:t> 	27 </a:t>
            </a:r>
            <a:r>
              <a:rPr lang="en-US" altLang="de-DE" sz="2400"/>
              <a:t>· 34</a:t>
            </a:r>
            <a:r>
              <a:rPr lang="de-DE" altLang="de-DE" sz="2400"/>
              <a:t> 			     </a:t>
            </a:r>
            <a:r>
              <a:rPr lang="de-DE" altLang="de-DE" sz="2400">
                <a:sym typeface="Wingdings 2" pitchFamily="18" charset="2"/>
              </a:rPr>
              <a:t></a:t>
            </a:r>
            <a:r>
              <a:rPr lang="de-DE" altLang="de-DE" sz="2400"/>
              <a:t>  </a:t>
            </a:r>
            <a:r>
              <a:rPr lang="de-DE" altLang="de-DE" sz="2400">
                <a:solidFill>
                  <a:srgbClr val="FF6600"/>
                </a:solidFill>
              </a:rPr>
              <a:t>7</a:t>
            </a:r>
            <a:r>
              <a:rPr lang="de-DE" altLang="de-DE" sz="2400"/>
              <a:t> ∙ </a:t>
            </a:r>
            <a:r>
              <a:rPr lang="de-DE" altLang="de-DE" sz="2400">
                <a:solidFill>
                  <a:srgbClr val="FF0066"/>
                </a:solidFill>
              </a:rPr>
              <a:t>4</a:t>
            </a:r>
            <a:r>
              <a:rPr lang="de-DE" altLang="de-DE" sz="2400"/>
              <a:t> = 2</a:t>
            </a:r>
            <a:r>
              <a:rPr lang="de-DE" altLang="de-DE" sz="2400">
                <a:solidFill>
                  <a:schemeClr val="tx2"/>
                </a:solidFill>
              </a:rPr>
              <a:t>8</a:t>
            </a:r>
            <a:r>
              <a:rPr lang="de-DE" altLang="de-DE" sz="2400"/>
              <a:t>  </a:t>
            </a:r>
          </a:p>
          <a:p>
            <a:pPr>
              <a:buFontTx/>
              <a:buNone/>
            </a:pPr>
            <a:r>
              <a:rPr lang="de-DE" altLang="de-DE" sz="2400"/>
              <a:t> 					     </a:t>
            </a:r>
            <a:r>
              <a:rPr lang="de-DE" altLang="de-DE" sz="2400">
                <a:sym typeface="Wingdings 2" pitchFamily="18" charset="2"/>
              </a:rPr>
              <a:t></a:t>
            </a:r>
            <a:r>
              <a:rPr lang="de-DE" altLang="de-DE" sz="2400"/>
              <a:t>  </a:t>
            </a:r>
            <a:r>
              <a:rPr lang="de-DE" altLang="de-DE" sz="2400">
                <a:solidFill>
                  <a:schemeClr val="hlink"/>
                </a:solidFill>
              </a:rPr>
              <a:t>2</a:t>
            </a:r>
            <a:r>
              <a:rPr lang="de-DE" altLang="de-DE" sz="2400"/>
              <a:t> ∙ </a:t>
            </a:r>
            <a:r>
              <a:rPr lang="de-DE" altLang="de-DE" sz="2400">
                <a:solidFill>
                  <a:srgbClr val="FF0066"/>
                </a:solidFill>
              </a:rPr>
              <a:t>4</a:t>
            </a:r>
            <a:r>
              <a:rPr lang="de-DE" altLang="de-DE" sz="2400"/>
              <a:t> + </a:t>
            </a:r>
            <a:r>
              <a:rPr lang="de-DE" altLang="de-DE" sz="2400">
                <a:solidFill>
                  <a:schemeClr val="folHlink"/>
                </a:solidFill>
              </a:rPr>
              <a:t>3</a:t>
            </a:r>
            <a:r>
              <a:rPr lang="de-DE" altLang="de-DE" sz="2400"/>
              <a:t> ∙ </a:t>
            </a:r>
            <a:r>
              <a:rPr lang="de-DE" altLang="de-DE" sz="2400">
                <a:solidFill>
                  <a:srgbClr val="FF6600"/>
                </a:solidFill>
              </a:rPr>
              <a:t>7</a:t>
            </a:r>
            <a:r>
              <a:rPr lang="de-DE" altLang="de-DE" sz="2400"/>
              <a:t> + 2 = 3</a:t>
            </a:r>
            <a:r>
              <a:rPr lang="de-DE" altLang="de-DE" sz="2400">
                <a:solidFill>
                  <a:schemeClr val="tx2"/>
                </a:solidFill>
              </a:rPr>
              <a:t>1</a:t>
            </a:r>
          </a:p>
          <a:p>
            <a:pPr>
              <a:buFontTx/>
              <a:buNone/>
            </a:pPr>
            <a:r>
              <a:rPr lang="de-DE" altLang="de-DE" sz="2400"/>
              <a:t>    				     </a:t>
            </a:r>
            <a:r>
              <a:rPr lang="de-DE" altLang="de-DE" sz="2400">
                <a:sym typeface="Wingdings 2" pitchFamily="18" charset="2"/>
              </a:rPr>
              <a:t></a:t>
            </a:r>
            <a:r>
              <a:rPr lang="de-DE" altLang="de-DE" sz="2400"/>
              <a:t>  </a:t>
            </a:r>
            <a:r>
              <a:rPr lang="de-DE" altLang="de-DE" sz="2400">
                <a:solidFill>
                  <a:schemeClr val="hlink"/>
                </a:solidFill>
              </a:rPr>
              <a:t>2</a:t>
            </a:r>
            <a:r>
              <a:rPr lang="de-DE" altLang="de-DE" sz="2400"/>
              <a:t> ∙ </a:t>
            </a:r>
            <a:r>
              <a:rPr lang="de-DE" altLang="de-DE" sz="2400">
                <a:solidFill>
                  <a:schemeClr val="folHlink"/>
                </a:solidFill>
              </a:rPr>
              <a:t>3</a:t>
            </a:r>
            <a:r>
              <a:rPr lang="de-DE" altLang="de-DE" sz="2400"/>
              <a:t> + 3 = </a:t>
            </a:r>
            <a:r>
              <a:rPr lang="de-DE" altLang="de-DE" sz="2400">
                <a:solidFill>
                  <a:schemeClr val="tx2"/>
                </a:solidFill>
              </a:rPr>
              <a:t>9</a:t>
            </a:r>
            <a:r>
              <a:rPr lang="de-DE" altLang="de-DE" sz="2400"/>
              <a:t> </a:t>
            </a:r>
          </a:p>
          <a:p>
            <a:pPr>
              <a:buFontTx/>
              <a:buNone/>
            </a:pPr>
            <a:r>
              <a:rPr lang="de-DE" altLang="de-DE" sz="2400"/>
              <a:t>						27 </a:t>
            </a:r>
            <a:r>
              <a:rPr lang="en-US" altLang="de-DE" sz="2400"/>
              <a:t>· 34 = </a:t>
            </a:r>
            <a:r>
              <a:rPr lang="en-US" altLang="de-DE" sz="2400">
                <a:solidFill>
                  <a:schemeClr val="tx2"/>
                </a:solidFill>
              </a:rPr>
              <a:t>918</a:t>
            </a:r>
            <a:endParaRPr lang="de-DE" altLang="de-DE" sz="2400"/>
          </a:p>
        </p:txBody>
      </p:sp>
      <p:pic>
        <p:nvPicPr>
          <p:cNvPr id="82948" name="Picture 4"/>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124075" y="4230688"/>
            <a:ext cx="2735263" cy="2006600"/>
          </a:xfrm>
          <a:noFill/>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grpId="0" nodeType="clickEffect">
                                  <p:stCondLst>
                                    <p:cond delay="0"/>
                                  </p:stCondLst>
                                  <p:childTnLst>
                                    <p:animClr clrSpc="rgb" dir="cw">
                                      <p:cBhvr override="childStyle">
                                        <p:cTn id="6" dur="500" fill="hold"/>
                                        <p:tgtEl>
                                          <p:spTgt spid="82947">
                                            <p:txEl>
                                              <p:pRg st="0" end="0"/>
                                            </p:txEl>
                                          </p:spTgt>
                                        </p:tgtEl>
                                        <p:attrNameLst>
                                          <p:attrName>style.color</p:attrName>
                                        </p:attrNameLst>
                                      </p:cBhvr>
                                      <p:to>
                                        <a:schemeClr val="tx1"/>
                                      </p:to>
                                    </p:animClr>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mph" presetSubtype="2" fill="hold" grpId="0" nodeType="clickEffect">
                                  <p:stCondLst>
                                    <p:cond delay="0"/>
                                  </p:stCondLst>
                                  <p:childTnLst>
                                    <p:animClr clrSpc="rgb" dir="cw">
                                      <p:cBhvr override="childStyle">
                                        <p:cTn id="10" dur="500" fill="hold"/>
                                        <p:tgtEl>
                                          <p:spTgt spid="82947">
                                            <p:txEl>
                                              <p:pRg st="1" end="1"/>
                                            </p:txEl>
                                          </p:spTgt>
                                        </p:tgtEl>
                                        <p:attrNameLst>
                                          <p:attrName>style.color</p:attrName>
                                        </p:attrNameLst>
                                      </p:cBhvr>
                                      <p:to>
                                        <a:schemeClr val="tx1"/>
                                      </p:to>
                                    </p:animClr>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mph" presetSubtype="2" fill="hold" grpId="0" nodeType="clickEffect">
                                  <p:stCondLst>
                                    <p:cond delay="0"/>
                                  </p:stCondLst>
                                  <p:childTnLst>
                                    <p:animClr clrSpc="rgb" dir="cw">
                                      <p:cBhvr override="childStyle">
                                        <p:cTn id="14" dur="500" fill="hold"/>
                                        <p:tgtEl>
                                          <p:spTgt spid="82947">
                                            <p:txEl>
                                              <p:pRg st="2" end="2"/>
                                            </p:txEl>
                                          </p:spTgt>
                                        </p:tgtEl>
                                        <p:attrNameLst>
                                          <p:attrName>style.color</p:attrName>
                                        </p:attrNameLst>
                                      </p:cBhvr>
                                      <p:to>
                                        <a:schemeClr val="tx1"/>
                                      </p:to>
                                    </p:animClr>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mph" presetSubtype="2" fill="hold" grpId="0" nodeType="clickEffect">
                                  <p:stCondLst>
                                    <p:cond delay="0"/>
                                  </p:stCondLst>
                                  <p:childTnLst>
                                    <p:animClr clrSpc="rgb" dir="cw">
                                      <p:cBhvr override="childStyle">
                                        <p:cTn id="18" dur="500" fill="hold"/>
                                        <p:tgtEl>
                                          <p:spTgt spid="82947">
                                            <p:txEl>
                                              <p:pRg st="3" end="3"/>
                                            </p:txEl>
                                          </p:spTgt>
                                        </p:tgtEl>
                                        <p:attrNameLst>
                                          <p:attrName>style.color</p:attrName>
                                        </p:attrNameLst>
                                      </p:cBhvr>
                                      <p:to>
                                        <a:schemeClr val="tx1"/>
                                      </p:to>
                                    </p:animClr>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mph" presetSubtype="2" fill="hold" grpId="0" nodeType="clickEffect">
                                  <p:stCondLst>
                                    <p:cond delay="0"/>
                                  </p:stCondLst>
                                  <p:childTnLst>
                                    <p:animClr clrSpc="rgb" dir="cw">
                                      <p:cBhvr override="childStyle">
                                        <p:cTn id="22" dur="500" fill="hold"/>
                                        <p:tgtEl>
                                          <p:spTgt spid="82947">
                                            <p:txEl>
                                              <p:pRg st="4" end="4"/>
                                            </p:txEl>
                                          </p:spTgt>
                                        </p:tgtEl>
                                        <p:attrNameLst>
                                          <p:attrName>style.color</p:attrName>
                                        </p:attrNameLst>
                                      </p:cBhvr>
                                      <p:to>
                                        <a:schemeClr val="tx1"/>
                                      </p:to>
                                    </p:animClr>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mph" presetSubtype="2" fill="hold" grpId="0" nodeType="clickEffect">
                                  <p:stCondLst>
                                    <p:cond delay="0"/>
                                  </p:stCondLst>
                                  <p:childTnLst>
                                    <p:animClr clrSpc="rgb" dir="cw">
                                      <p:cBhvr override="childStyle">
                                        <p:cTn id="26" dur="500" fill="hold"/>
                                        <p:tgtEl>
                                          <p:spTgt spid="82947">
                                            <p:txEl>
                                              <p:pRg st="5" end="5"/>
                                            </p:txEl>
                                          </p:spTgt>
                                        </p:tgtEl>
                                        <p:attrNameLst>
                                          <p:attrName>style.color</p:attrName>
                                        </p:attrNameLst>
                                      </p:cBhvr>
                                      <p:to>
                                        <a:schemeClr val="tx1"/>
                                      </p:to>
                                    </p:animClr>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mph" presetSubtype="2" fill="hold" grpId="0" nodeType="clickEffect">
                                  <p:stCondLst>
                                    <p:cond delay="0"/>
                                  </p:stCondLst>
                                  <p:childTnLst>
                                    <p:animClr clrSpc="rgb" dir="cw">
                                      <p:cBhvr override="childStyle">
                                        <p:cTn id="30" dur="500" fill="hold"/>
                                        <p:tgtEl>
                                          <p:spTgt spid="82947">
                                            <p:txEl>
                                              <p:pRg st="6" end="6"/>
                                            </p:txEl>
                                          </p:spTgt>
                                        </p:tgtEl>
                                        <p:attrNameLst>
                                          <p:attrName>style.color</p:attrName>
                                        </p:attrNameLst>
                                      </p:cBhvr>
                                      <p:to>
                                        <a:schemeClr val="tx1"/>
                                      </p:to>
                                    </p:animClr>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82948">
                                            <p:bg/>
                                          </p:spTgt>
                                        </p:tgtEl>
                                        <p:attrNameLst>
                                          <p:attrName>style.visibility</p:attrName>
                                        </p:attrNameLst>
                                      </p:cBhvr>
                                      <p:to>
                                        <p:strVal val="visible"/>
                                      </p:to>
                                    </p:set>
                                    <p:animEffect transition="in" filter="blinds(horizontal)">
                                      <p:cBhvr>
                                        <p:cTn id="35" dur="500"/>
                                        <p:tgtEl>
                                          <p:spTgt spid="82948">
                                            <p:bg/>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82947">
                                            <p:txEl>
                                              <p:pRg st="7" end="7"/>
                                            </p:txEl>
                                          </p:spTgt>
                                        </p:tgtEl>
                                        <p:attrNameLst>
                                          <p:attrName>style.visibility</p:attrName>
                                        </p:attrNameLst>
                                      </p:cBhvr>
                                      <p:to>
                                        <p:strVal val="visible"/>
                                      </p:to>
                                    </p:set>
                                    <p:animEffect transition="in" filter="blinds(horizontal)">
                                      <p:cBhvr>
                                        <p:cTn id="40" dur="500"/>
                                        <p:tgtEl>
                                          <p:spTgt spid="82947">
                                            <p:txEl>
                                              <p:pRg st="7" end="7"/>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82947">
                                            <p:txEl>
                                              <p:pRg st="8" end="8"/>
                                            </p:txEl>
                                          </p:spTgt>
                                        </p:tgtEl>
                                        <p:attrNameLst>
                                          <p:attrName>style.visibility</p:attrName>
                                        </p:attrNameLst>
                                      </p:cBhvr>
                                      <p:to>
                                        <p:strVal val="visible"/>
                                      </p:to>
                                    </p:set>
                                    <p:animEffect transition="in" filter="blinds(horizontal)">
                                      <p:cBhvr>
                                        <p:cTn id="45" dur="500"/>
                                        <p:tgtEl>
                                          <p:spTgt spid="82947">
                                            <p:txEl>
                                              <p:pRg st="8" end="8"/>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82947">
                                            <p:txEl>
                                              <p:pRg st="9" end="9"/>
                                            </p:txEl>
                                          </p:spTgt>
                                        </p:tgtEl>
                                        <p:attrNameLst>
                                          <p:attrName>style.visibility</p:attrName>
                                        </p:attrNameLst>
                                      </p:cBhvr>
                                      <p:to>
                                        <p:strVal val="visible"/>
                                      </p:to>
                                    </p:set>
                                    <p:animEffect transition="in" filter="blinds(horizontal)">
                                      <p:cBhvr>
                                        <p:cTn id="50" dur="500"/>
                                        <p:tgtEl>
                                          <p:spTgt spid="82947">
                                            <p:txEl>
                                              <p:pRg st="9" end="9"/>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82947">
                                            <p:txEl>
                                              <p:pRg st="10" end="10"/>
                                            </p:txEl>
                                          </p:spTgt>
                                        </p:tgtEl>
                                        <p:attrNameLst>
                                          <p:attrName>style.visibility</p:attrName>
                                        </p:attrNameLst>
                                      </p:cBhvr>
                                      <p:to>
                                        <p:strVal val="visible"/>
                                      </p:to>
                                    </p:set>
                                    <p:animEffect transition="in" filter="blinds(horizontal)">
                                      <p:cBhvr>
                                        <p:cTn id="55" dur="500"/>
                                        <p:tgtEl>
                                          <p:spTgt spid="8294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uiExpand="1" build="p"/>
      <p:bldP spid="82948"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5"/>
          <p:cNvSpPr>
            <a:spLocks noGrp="1"/>
          </p:cNvSpPr>
          <p:nvPr>
            <p:ph type="sldNum" sz="quarter" idx="12"/>
          </p:nvPr>
        </p:nvSpPr>
        <p:spPr/>
        <p:txBody>
          <a:bodyPr/>
          <a:lstStyle/>
          <a:p>
            <a:fld id="{FBE51E73-03CF-48C6-891D-1DC5CB083415}" type="slidenum">
              <a:rPr lang="de-DE" altLang="de-DE"/>
              <a:pPr/>
              <a:t>19</a:t>
            </a:fld>
            <a:endParaRPr lang="de-DE" altLang="de-DE"/>
          </a:p>
        </p:txBody>
      </p:sp>
      <p:sp>
        <p:nvSpPr>
          <p:cNvPr id="83970" name="Rectangle 2"/>
          <p:cNvSpPr>
            <a:spLocks noGrp="1" noChangeArrowheads="1"/>
          </p:cNvSpPr>
          <p:nvPr>
            <p:ph type="title"/>
          </p:nvPr>
        </p:nvSpPr>
        <p:spPr>
          <a:xfrm>
            <a:off x="755650" y="333375"/>
            <a:ext cx="6870700" cy="698500"/>
          </a:xfrm>
        </p:spPr>
        <p:txBody>
          <a:bodyPr/>
          <a:lstStyle/>
          <a:p>
            <a:r>
              <a:rPr lang="de-DE" altLang="de-DE"/>
              <a:t>Fortsetzen von Zahlenfolgen</a:t>
            </a:r>
          </a:p>
        </p:txBody>
      </p:sp>
      <p:sp>
        <p:nvSpPr>
          <p:cNvPr id="83971" name="Rectangle 3"/>
          <p:cNvSpPr>
            <a:spLocks noGrp="1" noChangeArrowheads="1"/>
          </p:cNvSpPr>
          <p:nvPr>
            <p:ph type="body" idx="1"/>
          </p:nvPr>
        </p:nvSpPr>
        <p:spPr>
          <a:xfrm>
            <a:off x="685800" y="1196975"/>
            <a:ext cx="8062913" cy="5184775"/>
          </a:xfrm>
        </p:spPr>
        <p:txBody>
          <a:bodyPr/>
          <a:lstStyle/>
          <a:p>
            <a:r>
              <a:rPr lang="de-DE" altLang="de-DE"/>
              <a:t>Einsatz: ab Kl. 5</a:t>
            </a:r>
          </a:p>
          <a:p>
            <a:r>
              <a:rPr lang="de-DE" altLang="de-DE"/>
              <a:t>Ziele: </a:t>
            </a:r>
          </a:p>
          <a:p>
            <a:pPr lvl="1"/>
            <a:r>
              <a:rPr lang="de-DE" altLang="de-DE"/>
              <a:t>Kopfrechenfertigkeiten</a:t>
            </a:r>
          </a:p>
          <a:p>
            <a:pPr lvl="1"/>
            <a:r>
              <a:rPr lang="de-DE" altLang="de-DE"/>
              <a:t>Beweglichkeit des Denkens</a:t>
            </a:r>
          </a:p>
          <a:p>
            <a:pPr lvl="1"/>
            <a:r>
              <a:rPr lang="de-DE" altLang="de-DE"/>
              <a:t>Vorbereitung Berufseinstellungstest</a:t>
            </a:r>
          </a:p>
          <a:p>
            <a:r>
              <a:rPr lang="de-DE" altLang="de-DE"/>
              <a:t>Beispiele: </a:t>
            </a:r>
          </a:p>
          <a:p>
            <a:pPr lvl="1"/>
            <a:r>
              <a:rPr lang="de-DE" altLang="de-DE"/>
              <a:t>Setze jede Folge um vier Glieder fort.</a:t>
            </a:r>
            <a:br>
              <a:rPr lang="de-DE" altLang="de-DE"/>
            </a:br>
            <a:r>
              <a:rPr lang="de-DE" altLang="de-DE"/>
              <a:t>a) 9; 20; 31; 42; …	b) 64; 58; 52; 46; …</a:t>
            </a:r>
            <a:br>
              <a:rPr lang="de-DE" altLang="de-DE"/>
            </a:br>
            <a:r>
              <a:rPr lang="de-DE" altLang="de-DE"/>
              <a:t>c) 33; 8; 44; 10; …	d) 18; 23; 29; 36; …</a:t>
            </a:r>
          </a:p>
          <a:p>
            <a:pPr lvl="1"/>
            <a:endParaRPr lang="de-DE" altLang="de-DE"/>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5"/>
          <p:cNvSpPr>
            <a:spLocks noGrp="1"/>
          </p:cNvSpPr>
          <p:nvPr>
            <p:ph type="sldNum" sz="quarter" idx="12"/>
          </p:nvPr>
        </p:nvSpPr>
        <p:spPr/>
        <p:txBody>
          <a:bodyPr/>
          <a:lstStyle/>
          <a:p>
            <a:fld id="{1DE9A1F2-26D3-4633-B53C-953F99D35AFC}" type="slidenum">
              <a:rPr lang="de-DE" altLang="de-DE"/>
              <a:pPr/>
              <a:t>2</a:t>
            </a:fld>
            <a:endParaRPr lang="de-DE" altLang="de-DE"/>
          </a:p>
        </p:txBody>
      </p:sp>
      <p:sp>
        <p:nvSpPr>
          <p:cNvPr id="47106" name="Rectangle 2"/>
          <p:cNvSpPr>
            <a:spLocks noGrp="1" noChangeArrowheads="1"/>
          </p:cNvSpPr>
          <p:nvPr>
            <p:ph type="title"/>
          </p:nvPr>
        </p:nvSpPr>
        <p:spPr>
          <a:xfrm>
            <a:off x="755650" y="620713"/>
            <a:ext cx="6870700" cy="1223962"/>
          </a:xfrm>
        </p:spPr>
        <p:txBody>
          <a:bodyPr/>
          <a:lstStyle/>
          <a:p>
            <a:r>
              <a:rPr lang="de-DE" altLang="de-DE" sz="4000"/>
              <a:t>Was sollte man in Mathe anders machen?</a:t>
            </a:r>
          </a:p>
        </p:txBody>
      </p:sp>
      <p:sp>
        <p:nvSpPr>
          <p:cNvPr id="47107" name="Rectangle 3"/>
          <p:cNvSpPr>
            <a:spLocks noGrp="1" noChangeArrowheads="1"/>
          </p:cNvSpPr>
          <p:nvPr>
            <p:ph type="body" idx="1"/>
          </p:nvPr>
        </p:nvSpPr>
        <p:spPr>
          <a:xfrm>
            <a:off x="250825" y="2133600"/>
            <a:ext cx="8642350" cy="4391025"/>
          </a:xfrm>
        </p:spPr>
        <p:txBody>
          <a:bodyPr/>
          <a:lstStyle/>
          <a:p>
            <a:pPr marL="609600" indent="-609600">
              <a:buFontTx/>
              <a:buAutoNum type="arabicPeriod"/>
            </a:pPr>
            <a:r>
              <a:rPr lang="de-DE" altLang="de-DE" b="1"/>
              <a:t>Den Bezug zur Wirklichkeit erhöhen</a:t>
            </a:r>
          </a:p>
          <a:p>
            <a:pPr marL="962025" lvl="1" indent="-504825">
              <a:buFontTx/>
              <a:buChar char="•"/>
            </a:pPr>
            <a:r>
              <a:rPr lang="de-DE" altLang="de-DE"/>
              <a:t>An Erfahrungswelt der Schüler anknüpfen</a:t>
            </a:r>
          </a:p>
          <a:p>
            <a:pPr marL="962025" lvl="1" indent="-504825">
              <a:buFontTx/>
              <a:buChar char="•"/>
            </a:pPr>
            <a:r>
              <a:rPr lang="de-DE" altLang="de-DE"/>
              <a:t>Aufgabenstellungen kritischer hinterfragen</a:t>
            </a:r>
          </a:p>
          <a:p>
            <a:pPr marL="962025" lvl="1" indent="-504825">
              <a:buFontTx/>
              <a:buChar char="•"/>
            </a:pPr>
            <a:r>
              <a:rPr lang="de-DE" altLang="de-DE"/>
              <a:t>Sinnvolle Genauigkeit stärker beachten</a:t>
            </a:r>
          </a:p>
          <a:p>
            <a:pPr marL="962025" lvl="1" indent="-504825">
              <a:buFontTx/>
              <a:buChar char="•"/>
            </a:pPr>
            <a:r>
              <a:rPr lang="de-DE" altLang="de-DE"/>
              <a:t>Inhalte nach Ihrer Bedeutung für Alltag und Beruf gewichten, z. B. mehr Gleichungen umstellen, statt Gleichungen lösen; mehr Statistik statt Wahrscheinlichkeitsrechnung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6"/>
          <p:cNvSpPr>
            <a:spLocks noGrp="1"/>
          </p:cNvSpPr>
          <p:nvPr>
            <p:ph type="sldNum" sz="quarter" idx="12"/>
          </p:nvPr>
        </p:nvSpPr>
        <p:spPr/>
        <p:txBody>
          <a:bodyPr/>
          <a:lstStyle/>
          <a:p>
            <a:fld id="{12A724D8-7CBF-4C83-833D-F5061376C572}" type="slidenum">
              <a:rPr lang="de-DE" altLang="de-DE"/>
              <a:pPr/>
              <a:t>20</a:t>
            </a:fld>
            <a:endParaRPr lang="de-DE" altLang="de-DE"/>
          </a:p>
        </p:txBody>
      </p:sp>
      <p:sp>
        <p:nvSpPr>
          <p:cNvPr id="96258" name="Rectangle 2"/>
          <p:cNvSpPr>
            <a:spLocks noGrp="1" noChangeArrowheads="1"/>
          </p:cNvSpPr>
          <p:nvPr>
            <p:ph type="title"/>
          </p:nvPr>
        </p:nvSpPr>
        <p:spPr>
          <a:xfrm>
            <a:off x="684213" y="188913"/>
            <a:ext cx="6870700" cy="719137"/>
          </a:xfrm>
        </p:spPr>
        <p:txBody>
          <a:bodyPr/>
          <a:lstStyle/>
          <a:p>
            <a:r>
              <a:rPr lang="de-DE" altLang="de-DE"/>
              <a:t>Fortsetzen von Zahlenfolgen</a:t>
            </a:r>
          </a:p>
        </p:txBody>
      </p:sp>
      <p:pic>
        <p:nvPicPr>
          <p:cNvPr id="96260" name="Picture 4" descr="SAVE0022"/>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116013" y="1106488"/>
            <a:ext cx="7127875" cy="1746250"/>
          </a:xfrm>
        </p:spPr>
      </p:pic>
      <p:pic>
        <p:nvPicPr>
          <p:cNvPr id="96262" name="Picture 6" descr="SAVE0023"/>
          <p:cNvPicPr>
            <a:picLocks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1116013" y="2997200"/>
            <a:ext cx="7272337" cy="2903538"/>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5"/>
          <p:cNvSpPr>
            <a:spLocks noGrp="1"/>
          </p:cNvSpPr>
          <p:nvPr>
            <p:ph type="sldNum" sz="quarter" idx="12"/>
          </p:nvPr>
        </p:nvSpPr>
        <p:spPr/>
        <p:txBody>
          <a:bodyPr/>
          <a:lstStyle/>
          <a:p>
            <a:fld id="{55F3B565-14C8-472F-B11B-2B4B713B94FF}" type="slidenum">
              <a:rPr lang="de-DE" altLang="de-DE"/>
              <a:pPr/>
              <a:t>21</a:t>
            </a:fld>
            <a:endParaRPr lang="de-DE" altLang="de-DE"/>
          </a:p>
        </p:txBody>
      </p:sp>
      <p:sp>
        <p:nvSpPr>
          <p:cNvPr id="99330" name="Rectangle 2"/>
          <p:cNvSpPr>
            <a:spLocks noGrp="1" noChangeArrowheads="1"/>
          </p:cNvSpPr>
          <p:nvPr>
            <p:ph type="title"/>
          </p:nvPr>
        </p:nvSpPr>
        <p:spPr/>
        <p:txBody>
          <a:bodyPr/>
          <a:lstStyle/>
          <a:p>
            <a:r>
              <a:rPr lang="de-DE" altLang="de-DE"/>
              <a:t>Vergleichen der Eigenschaften von Zahlen</a:t>
            </a:r>
          </a:p>
        </p:txBody>
      </p:sp>
      <p:sp>
        <p:nvSpPr>
          <p:cNvPr id="99331" name="Rectangle 3"/>
          <p:cNvSpPr>
            <a:spLocks noGrp="1" noChangeArrowheads="1"/>
          </p:cNvSpPr>
          <p:nvPr>
            <p:ph type="body" idx="1"/>
          </p:nvPr>
        </p:nvSpPr>
        <p:spPr>
          <a:xfrm>
            <a:off x="684213" y="1700213"/>
            <a:ext cx="7847012" cy="4192587"/>
          </a:xfrm>
        </p:spPr>
        <p:txBody>
          <a:bodyPr/>
          <a:lstStyle/>
          <a:p>
            <a:pPr>
              <a:lnSpc>
                <a:spcPct val="90000"/>
              </a:lnSpc>
            </a:pPr>
            <a:r>
              <a:rPr lang="de-DE" altLang="de-DE"/>
              <a:t>Fünf  Zahlen haben jeweils eine gemeinsame Eigenschaft. Welche Zahl nicht?</a:t>
            </a:r>
            <a:br>
              <a:rPr lang="de-DE" altLang="de-DE"/>
            </a:br>
            <a:r>
              <a:rPr lang="de-DE" altLang="de-DE"/>
              <a:t>Gib die Eigenschaft und die Zahl an.</a:t>
            </a:r>
          </a:p>
          <a:p>
            <a:pPr lvl="1">
              <a:lnSpc>
                <a:spcPct val="90000"/>
              </a:lnSpc>
            </a:pPr>
            <a:r>
              <a:rPr lang="de-DE" altLang="de-DE"/>
              <a:t>{4; 8; 24; 33; 42; 44}			</a:t>
            </a:r>
          </a:p>
          <a:p>
            <a:pPr lvl="1">
              <a:lnSpc>
                <a:spcPct val="90000"/>
              </a:lnSpc>
            </a:pPr>
            <a:r>
              <a:rPr lang="de-DE" altLang="de-DE"/>
              <a:t>{15; 25; 40; 50; 60; 72}</a:t>
            </a:r>
          </a:p>
          <a:p>
            <a:pPr lvl="1">
              <a:lnSpc>
                <a:spcPct val="90000"/>
              </a:lnSpc>
            </a:pPr>
            <a:r>
              <a:rPr lang="de-DE" altLang="de-DE"/>
              <a:t>{7; 14; 28; 49; 57; 98}</a:t>
            </a:r>
          </a:p>
          <a:p>
            <a:pPr lvl="1">
              <a:lnSpc>
                <a:spcPct val="90000"/>
              </a:lnSpc>
            </a:pPr>
            <a:r>
              <a:rPr lang="de-DE" altLang="de-DE"/>
              <a:t>{12; 24; 32; 42; 66; 90}</a:t>
            </a:r>
          </a:p>
          <a:p>
            <a:pPr lvl="1">
              <a:lnSpc>
                <a:spcPct val="90000"/>
              </a:lnSpc>
            </a:pPr>
            <a:r>
              <a:rPr lang="de-DE" altLang="de-DE"/>
              <a:t>{13; 19; 21; 28; 49; 97}</a:t>
            </a:r>
          </a:p>
          <a:p>
            <a:pPr lvl="1">
              <a:lnSpc>
                <a:spcPct val="90000"/>
              </a:lnSpc>
            </a:pPr>
            <a:r>
              <a:rPr lang="de-DE" altLang="de-DE"/>
              <a:t>{16; 25; 27; 49; 64; 81}</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5"/>
          <p:cNvSpPr>
            <a:spLocks noGrp="1"/>
          </p:cNvSpPr>
          <p:nvPr>
            <p:ph type="sldNum" sz="quarter" idx="12"/>
          </p:nvPr>
        </p:nvSpPr>
        <p:spPr/>
        <p:txBody>
          <a:bodyPr/>
          <a:lstStyle/>
          <a:p>
            <a:fld id="{291DF4B7-223D-4587-9965-2A0557303561}" type="slidenum">
              <a:rPr lang="de-DE" altLang="de-DE"/>
              <a:pPr/>
              <a:t>22</a:t>
            </a:fld>
            <a:endParaRPr lang="de-DE" altLang="de-DE"/>
          </a:p>
        </p:txBody>
      </p:sp>
      <p:sp>
        <p:nvSpPr>
          <p:cNvPr id="64514" name="Rectangle 2"/>
          <p:cNvSpPr>
            <a:spLocks noGrp="1" noChangeArrowheads="1"/>
          </p:cNvSpPr>
          <p:nvPr>
            <p:ph type="title"/>
          </p:nvPr>
        </p:nvSpPr>
        <p:spPr>
          <a:xfrm>
            <a:off x="684213" y="333375"/>
            <a:ext cx="7200900" cy="719138"/>
          </a:xfrm>
        </p:spPr>
        <p:txBody>
          <a:bodyPr/>
          <a:lstStyle/>
          <a:p>
            <a:r>
              <a:rPr lang="de-DE" altLang="de-DE"/>
              <a:t>5 Minuten Knobeleien</a:t>
            </a:r>
          </a:p>
        </p:txBody>
      </p:sp>
      <p:sp>
        <p:nvSpPr>
          <p:cNvPr id="64515" name="Rectangle 3"/>
          <p:cNvSpPr>
            <a:spLocks noGrp="1" noChangeArrowheads="1"/>
          </p:cNvSpPr>
          <p:nvPr>
            <p:ph type="body" idx="1"/>
          </p:nvPr>
        </p:nvSpPr>
        <p:spPr>
          <a:xfrm>
            <a:off x="685800" y="1052513"/>
            <a:ext cx="7696200" cy="5472112"/>
          </a:xfrm>
        </p:spPr>
        <p:txBody>
          <a:bodyPr/>
          <a:lstStyle/>
          <a:p>
            <a:pPr marL="533400" indent="-533400"/>
            <a:r>
              <a:rPr lang="de-DE" altLang="de-DE"/>
              <a:t>Auswahlkriterien:</a:t>
            </a:r>
          </a:p>
          <a:p>
            <a:pPr marL="990600" lvl="1" indent="-533400">
              <a:buFontTx/>
              <a:buAutoNum type="arabicPeriod"/>
            </a:pPr>
            <a:r>
              <a:rPr lang="de-DE" altLang="de-DE"/>
              <a:t>Beitrag zu Zielen des MU</a:t>
            </a:r>
          </a:p>
          <a:p>
            <a:pPr marL="990600" lvl="1" indent="-533400">
              <a:buFontTx/>
              <a:buAutoNum type="arabicPeriod"/>
            </a:pPr>
            <a:r>
              <a:rPr lang="de-DE" altLang="de-DE"/>
              <a:t>Für jeden in max. 15 Minuten lösbar</a:t>
            </a:r>
          </a:p>
          <a:p>
            <a:pPr marL="533400" indent="-533400"/>
            <a:r>
              <a:rPr lang="de-DE" altLang="de-DE"/>
              <a:t>Möglichkeiten:</a:t>
            </a:r>
          </a:p>
          <a:p>
            <a:pPr marL="990600" lvl="1" indent="-533400"/>
            <a:r>
              <a:rPr lang="de-DE" altLang="de-DE"/>
              <a:t>Kuriose Zahldarstellungen </a:t>
            </a:r>
          </a:p>
          <a:p>
            <a:pPr marL="990600" lvl="1" indent="-533400"/>
            <a:r>
              <a:rPr lang="de-DE" altLang="de-DE"/>
              <a:t>Zahlenkunststücke und Zaubertricks</a:t>
            </a:r>
          </a:p>
          <a:p>
            <a:pPr marL="990600" lvl="1" indent="-533400"/>
            <a:r>
              <a:rPr lang="de-DE" altLang="de-DE"/>
              <a:t>Magische Figuren und Kryptogramme</a:t>
            </a:r>
          </a:p>
          <a:p>
            <a:pPr marL="990600" lvl="1" indent="-533400"/>
            <a:r>
              <a:rPr lang="de-DE" altLang="de-DE"/>
              <a:t>Interessantes aus der Geschichte der Mathematik</a:t>
            </a:r>
          </a:p>
          <a:p>
            <a:pPr marL="990600" lvl="1" indent="-533400"/>
            <a:r>
              <a:rPr lang="de-DE" altLang="de-DE"/>
              <a:t>Scherzaufgaben, Witze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5"/>
          <p:cNvSpPr>
            <a:spLocks noGrp="1"/>
          </p:cNvSpPr>
          <p:nvPr>
            <p:ph type="sldNum" sz="quarter" idx="12"/>
          </p:nvPr>
        </p:nvSpPr>
        <p:spPr/>
        <p:txBody>
          <a:bodyPr/>
          <a:lstStyle/>
          <a:p>
            <a:fld id="{EF89BB18-8E72-4923-994A-6B4CE2C9F1D1}" type="slidenum">
              <a:rPr lang="de-DE" altLang="de-DE"/>
              <a:pPr/>
              <a:t>23</a:t>
            </a:fld>
            <a:endParaRPr lang="de-DE" altLang="de-DE"/>
          </a:p>
        </p:txBody>
      </p:sp>
      <p:sp>
        <p:nvSpPr>
          <p:cNvPr id="100354" name="Rectangle 2"/>
          <p:cNvSpPr>
            <a:spLocks noGrp="1" noChangeArrowheads="1"/>
          </p:cNvSpPr>
          <p:nvPr>
            <p:ph type="title"/>
          </p:nvPr>
        </p:nvSpPr>
        <p:spPr>
          <a:xfrm>
            <a:off x="684213" y="188913"/>
            <a:ext cx="6870700" cy="719137"/>
          </a:xfrm>
        </p:spPr>
        <p:txBody>
          <a:bodyPr/>
          <a:lstStyle/>
          <a:p>
            <a:r>
              <a:rPr lang="de-DE" altLang="de-DE"/>
              <a:t>Kuriose Zahldarstellungen</a:t>
            </a:r>
          </a:p>
        </p:txBody>
      </p:sp>
      <p:sp>
        <p:nvSpPr>
          <p:cNvPr id="100355" name="Rectangle 3"/>
          <p:cNvSpPr>
            <a:spLocks noGrp="1" noChangeArrowheads="1"/>
          </p:cNvSpPr>
          <p:nvPr>
            <p:ph type="body" idx="1"/>
          </p:nvPr>
        </p:nvSpPr>
        <p:spPr>
          <a:xfrm>
            <a:off x="684213" y="908050"/>
            <a:ext cx="7991475" cy="5616575"/>
          </a:xfrm>
        </p:spPr>
        <p:txBody>
          <a:bodyPr/>
          <a:lstStyle/>
          <a:p>
            <a:pPr marL="533400" indent="-533400"/>
            <a:r>
              <a:rPr lang="de-DE" altLang="de-DE"/>
              <a:t>Einsatz: ab Kl. 5</a:t>
            </a:r>
          </a:p>
          <a:p>
            <a:pPr marL="533400" indent="-533400"/>
            <a:r>
              <a:rPr lang="de-DE" altLang="de-DE"/>
              <a:t>Ziele: </a:t>
            </a:r>
          </a:p>
          <a:p>
            <a:pPr marL="990600" lvl="1" indent="-533400"/>
            <a:r>
              <a:rPr lang="de-DE" altLang="de-DE"/>
              <a:t>Kopfrechenfertigkeiten </a:t>
            </a:r>
          </a:p>
          <a:p>
            <a:pPr marL="990600" lvl="1" indent="-533400"/>
            <a:r>
              <a:rPr lang="de-DE" altLang="de-DE"/>
              <a:t>Realisieren von Termstrukturen</a:t>
            </a:r>
          </a:p>
          <a:p>
            <a:pPr marL="990600" lvl="1" indent="-533400"/>
            <a:r>
              <a:rPr lang="de-DE" altLang="de-DE"/>
              <a:t>Festigen aller Rechenoperationen</a:t>
            </a:r>
          </a:p>
          <a:p>
            <a:pPr marL="533400" indent="-533400"/>
            <a:r>
              <a:rPr lang="de-DE" altLang="de-DE"/>
              <a:t>Aufgabenbeispiele</a:t>
            </a:r>
          </a:p>
          <a:p>
            <a:pPr marL="990600" lvl="1" indent="-533400">
              <a:buFontTx/>
              <a:buAutoNum type="arabicParenR"/>
            </a:pPr>
            <a:r>
              <a:rPr lang="de-DE" altLang="de-DE"/>
              <a:t>Stelle die Zahlen von 1 bis 10 unter Verwendung von 4 mal der Ziffer 7 dar.</a:t>
            </a:r>
          </a:p>
          <a:p>
            <a:pPr marL="990600" lvl="1" indent="-533400">
              <a:buFontTx/>
              <a:buAutoNum type="arabicParenR"/>
            </a:pPr>
            <a:r>
              <a:rPr lang="de-DE" altLang="de-DE"/>
              <a:t>Stelle die Zahl 6 mit jeweils 3 mal der Ziffer 1; 2; 3; 4; 5; 6; 7; 8 oder 9 dar.</a:t>
            </a:r>
          </a:p>
          <a:p>
            <a:pPr marL="990600" lvl="1" indent="-533400">
              <a:buFontTx/>
              <a:buAutoNum type="arabicParenR"/>
            </a:pPr>
            <a:r>
              <a:rPr lang="de-DE" altLang="de-DE"/>
              <a:t>Stelle die Zahl 3 mit 12 Fünfen dar.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5"/>
          <p:cNvSpPr>
            <a:spLocks noGrp="1"/>
          </p:cNvSpPr>
          <p:nvPr>
            <p:ph type="sldNum" sz="quarter" idx="12"/>
          </p:nvPr>
        </p:nvSpPr>
        <p:spPr/>
        <p:txBody>
          <a:bodyPr/>
          <a:lstStyle/>
          <a:p>
            <a:fld id="{ECDD386C-2936-45D4-A60B-8169C5259E7B}" type="slidenum">
              <a:rPr lang="de-DE" altLang="de-DE"/>
              <a:pPr/>
              <a:t>24</a:t>
            </a:fld>
            <a:endParaRPr lang="de-DE" altLang="de-DE"/>
          </a:p>
        </p:txBody>
      </p:sp>
      <p:sp>
        <p:nvSpPr>
          <p:cNvPr id="101378" name="Rectangle 2"/>
          <p:cNvSpPr>
            <a:spLocks noGrp="1" noChangeArrowheads="1"/>
          </p:cNvSpPr>
          <p:nvPr>
            <p:ph type="title"/>
          </p:nvPr>
        </p:nvSpPr>
        <p:spPr>
          <a:xfrm>
            <a:off x="684213" y="188913"/>
            <a:ext cx="6870700" cy="719137"/>
          </a:xfrm>
        </p:spPr>
        <p:txBody>
          <a:bodyPr/>
          <a:lstStyle/>
          <a:p>
            <a:r>
              <a:rPr lang="de-DE" altLang="de-DE"/>
              <a:t>Zahlenkunststücke</a:t>
            </a:r>
          </a:p>
        </p:txBody>
      </p:sp>
      <p:sp>
        <p:nvSpPr>
          <p:cNvPr id="101379" name="Rectangle 3"/>
          <p:cNvSpPr>
            <a:spLocks noGrp="1" noChangeArrowheads="1"/>
          </p:cNvSpPr>
          <p:nvPr>
            <p:ph type="body" idx="1"/>
          </p:nvPr>
        </p:nvSpPr>
        <p:spPr>
          <a:xfrm>
            <a:off x="685800" y="981075"/>
            <a:ext cx="7918450" cy="5256213"/>
          </a:xfrm>
        </p:spPr>
        <p:txBody>
          <a:bodyPr/>
          <a:lstStyle/>
          <a:p>
            <a:pPr marL="533400" indent="-533400">
              <a:buFontTx/>
              <a:buAutoNum type="arabicPeriod"/>
            </a:pPr>
            <a:r>
              <a:rPr lang="de-DE" altLang="de-DE"/>
              <a:t>Tricks mit festen Ergebnissen </a:t>
            </a:r>
          </a:p>
          <a:p>
            <a:pPr marL="533400" indent="-533400">
              <a:buFontTx/>
              <a:buAutoNum type="alphaLcParenR"/>
            </a:pPr>
            <a:r>
              <a:rPr lang="de-DE" altLang="de-DE"/>
              <a:t>Man denke sich eine natürliche Zahl kleiner als 10, multipliziere sie mit 4, </a:t>
            </a:r>
            <a:br>
              <a:rPr lang="de-DE" altLang="de-DE"/>
            </a:br>
            <a:r>
              <a:rPr lang="de-DE" altLang="de-DE"/>
              <a:t>addiere zum Ergebnis 3 und </a:t>
            </a:r>
            <a:br>
              <a:rPr lang="de-DE" altLang="de-DE"/>
            </a:br>
            <a:r>
              <a:rPr lang="de-DE" altLang="de-DE"/>
              <a:t>multipliziere die Summe mit 3. </a:t>
            </a:r>
            <a:br>
              <a:rPr lang="de-DE" altLang="de-DE"/>
            </a:br>
            <a:r>
              <a:rPr lang="de-DE" altLang="de-DE"/>
              <a:t>Dann wird das Doppelte der gedachten Zahl subtrahiert, die erste Ziffer des Ergebnisses gestrichen, zum verbliebenen Rest 7 addiert und aus der Summe die Quadratwurzel gezogen.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5"/>
          <p:cNvSpPr>
            <a:spLocks noGrp="1"/>
          </p:cNvSpPr>
          <p:nvPr>
            <p:ph type="sldNum" sz="quarter" idx="12"/>
          </p:nvPr>
        </p:nvSpPr>
        <p:spPr/>
        <p:txBody>
          <a:bodyPr/>
          <a:lstStyle/>
          <a:p>
            <a:fld id="{4D0D74DC-253B-4096-A54E-0B06FA54129C}" type="slidenum">
              <a:rPr lang="de-DE" altLang="de-DE"/>
              <a:pPr/>
              <a:t>25</a:t>
            </a:fld>
            <a:endParaRPr lang="de-DE" altLang="de-DE"/>
          </a:p>
        </p:txBody>
      </p:sp>
      <p:sp>
        <p:nvSpPr>
          <p:cNvPr id="103426" name="Rectangle 2"/>
          <p:cNvSpPr>
            <a:spLocks noGrp="1" noChangeArrowheads="1"/>
          </p:cNvSpPr>
          <p:nvPr>
            <p:ph type="title"/>
          </p:nvPr>
        </p:nvSpPr>
        <p:spPr>
          <a:xfrm>
            <a:off x="684213" y="404813"/>
            <a:ext cx="6870700" cy="647700"/>
          </a:xfrm>
        </p:spPr>
        <p:txBody>
          <a:bodyPr/>
          <a:lstStyle/>
          <a:p>
            <a:r>
              <a:rPr lang="de-DE" altLang="de-DE"/>
              <a:t>Zahlenkunststücke</a:t>
            </a:r>
          </a:p>
        </p:txBody>
      </p:sp>
      <p:sp>
        <p:nvSpPr>
          <p:cNvPr id="103427" name="Rectangle 3"/>
          <p:cNvSpPr>
            <a:spLocks noGrp="1" noChangeArrowheads="1"/>
          </p:cNvSpPr>
          <p:nvPr>
            <p:ph type="body" idx="1"/>
          </p:nvPr>
        </p:nvSpPr>
        <p:spPr>
          <a:xfrm>
            <a:off x="684213" y="1196975"/>
            <a:ext cx="7696200" cy="5400675"/>
          </a:xfrm>
        </p:spPr>
        <p:txBody>
          <a:bodyPr/>
          <a:lstStyle/>
          <a:p>
            <a:pPr marL="533400" indent="-533400">
              <a:buFontTx/>
              <a:buAutoNum type="alphaLcParenR" startAt="2"/>
            </a:pPr>
            <a:r>
              <a:rPr lang="de-DE" altLang="de-DE"/>
              <a:t>Man denke sich eine beliebige dreistellige Zahl und bilde die Summe der Quadrate aller Ziffern. Von dieser Zahl bilde man erneute die Summe der Quadrate aller Ziffern usw. Wird dabei die Zahl 1 erreicht, setze man mit 2 fort. Dies wiederhole man mindestens 10-mal.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5"/>
          <p:cNvSpPr>
            <a:spLocks noGrp="1"/>
          </p:cNvSpPr>
          <p:nvPr>
            <p:ph type="sldNum" sz="quarter" idx="12"/>
          </p:nvPr>
        </p:nvSpPr>
        <p:spPr/>
        <p:txBody>
          <a:bodyPr/>
          <a:lstStyle/>
          <a:p>
            <a:fld id="{E4100CB6-84E0-421B-9AC4-EDE7B096E44F}" type="slidenum">
              <a:rPr lang="de-DE" altLang="de-DE"/>
              <a:pPr/>
              <a:t>26</a:t>
            </a:fld>
            <a:endParaRPr lang="de-DE" altLang="de-DE"/>
          </a:p>
        </p:txBody>
      </p:sp>
      <p:sp>
        <p:nvSpPr>
          <p:cNvPr id="102402" name="Rectangle 2"/>
          <p:cNvSpPr>
            <a:spLocks noGrp="1" noChangeArrowheads="1"/>
          </p:cNvSpPr>
          <p:nvPr>
            <p:ph type="title"/>
          </p:nvPr>
        </p:nvSpPr>
        <p:spPr>
          <a:xfrm>
            <a:off x="684213" y="188913"/>
            <a:ext cx="6870700" cy="647700"/>
          </a:xfrm>
        </p:spPr>
        <p:txBody>
          <a:bodyPr/>
          <a:lstStyle/>
          <a:p>
            <a:r>
              <a:rPr lang="de-DE" altLang="de-DE"/>
              <a:t>Zahlenkunststücke</a:t>
            </a:r>
          </a:p>
        </p:txBody>
      </p:sp>
      <p:sp>
        <p:nvSpPr>
          <p:cNvPr id="102403" name="Rectangle 3"/>
          <p:cNvSpPr>
            <a:spLocks noGrp="1" noChangeArrowheads="1"/>
          </p:cNvSpPr>
          <p:nvPr>
            <p:ph type="body" idx="1"/>
          </p:nvPr>
        </p:nvSpPr>
        <p:spPr>
          <a:xfrm>
            <a:off x="685800" y="981075"/>
            <a:ext cx="7696200" cy="5040313"/>
          </a:xfrm>
        </p:spPr>
        <p:txBody>
          <a:bodyPr/>
          <a:lstStyle/>
          <a:p>
            <a:pPr marL="533400" indent="-533400">
              <a:lnSpc>
                <a:spcPct val="90000"/>
              </a:lnSpc>
              <a:buFontTx/>
              <a:buAutoNum type="arabicPeriod" startAt="2"/>
            </a:pPr>
            <a:r>
              <a:rPr lang="de-DE" altLang="de-DE"/>
              <a:t>Erraten von gedachten Zahlen</a:t>
            </a:r>
          </a:p>
          <a:p>
            <a:pPr marL="533400" indent="-533400">
              <a:lnSpc>
                <a:spcPct val="90000"/>
              </a:lnSpc>
              <a:buFontTx/>
              <a:buAutoNum type="alphaLcParenR"/>
            </a:pPr>
            <a:r>
              <a:rPr lang="de-DE" altLang="de-DE"/>
              <a:t>Man denke sich ein beliebiges Datum (Tag und Monat), multipliziere die Zahl, die den Tag angibt, mit 3 und addiere zu diesem Produkt 7. </a:t>
            </a:r>
            <a:br>
              <a:rPr lang="de-DE" altLang="de-DE"/>
            </a:br>
            <a:r>
              <a:rPr lang="de-DE" altLang="de-DE"/>
              <a:t>Die erhaltene Summe wird verdreifacht und die Tageszahl addiert. </a:t>
            </a:r>
            <a:br>
              <a:rPr lang="de-DE" altLang="de-DE"/>
            </a:br>
            <a:r>
              <a:rPr lang="de-DE" altLang="de-DE"/>
              <a:t>Die so ermittelte Zahl wird mit 10 multipliziert und dazu die Monatszahl addiert.</a:t>
            </a:r>
            <a:br>
              <a:rPr lang="de-DE" altLang="de-DE"/>
            </a:br>
            <a:r>
              <a:rPr lang="de-DE" altLang="de-DE"/>
              <a:t>Man nenne mir das Ergebnis und ich ermittle das Datum.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5"/>
          <p:cNvSpPr>
            <a:spLocks noGrp="1"/>
          </p:cNvSpPr>
          <p:nvPr>
            <p:ph type="sldNum" sz="quarter" idx="12"/>
          </p:nvPr>
        </p:nvSpPr>
        <p:spPr/>
        <p:txBody>
          <a:bodyPr/>
          <a:lstStyle/>
          <a:p>
            <a:fld id="{4FE16382-8C8F-4B69-8DCC-A2DBD62E43DC}" type="slidenum">
              <a:rPr lang="de-DE" altLang="de-DE"/>
              <a:pPr/>
              <a:t>27</a:t>
            </a:fld>
            <a:endParaRPr lang="de-DE" altLang="de-DE"/>
          </a:p>
        </p:txBody>
      </p:sp>
      <p:sp>
        <p:nvSpPr>
          <p:cNvPr id="104450" name="Rectangle 2"/>
          <p:cNvSpPr>
            <a:spLocks noGrp="1" noChangeArrowheads="1"/>
          </p:cNvSpPr>
          <p:nvPr>
            <p:ph type="title"/>
          </p:nvPr>
        </p:nvSpPr>
        <p:spPr>
          <a:xfrm>
            <a:off x="684213" y="188913"/>
            <a:ext cx="6870700" cy="719137"/>
          </a:xfrm>
        </p:spPr>
        <p:txBody>
          <a:bodyPr/>
          <a:lstStyle/>
          <a:p>
            <a:r>
              <a:rPr lang="de-DE" altLang="de-DE"/>
              <a:t>Zahlenkunststücke</a:t>
            </a:r>
          </a:p>
        </p:txBody>
      </p:sp>
      <p:sp>
        <p:nvSpPr>
          <p:cNvPr id="104451" name="Rectangle 3"/>
          <p:cNvSpPr>
            <a:spLocks noGrp="1" noChangeArrowheads="1"/>
          </p:cNvSpPr>
          <p:nvPr>
            <p:ph type="body" idx="1"/>
          </p:nvPr>
        </p:nvSpPr>
        <p:spPr>
          <a:xfrm>
            <a:off x="685800" y="981075"/>
            <a:ext cx="7696200" cy="5616575"/>
          </a:xfrm>
        </p:spPr>
        <p:txBody>
          <a:bodyPr/>
          <a:lstStyle/>
          <a:p>
            <a:pPr marL="533400" indent="-533400">
              <a:lnSpc>
                <a:spcPct val="90000"/>
              </a:lnSpc>
              <a:buFontTx/>
              <a:buAutoNum type="alphaLcParenR" startAt="2"/>
            </a:pPr>
            <a:r>
              <a:rPr lang="de-DE" altLang="de-DE"/>
              <a:t>Man bilde das Produkt einer beliebigen einstelligen Zahl mit 9, </a:t>
            </a:r>
            <a:br>
              <a:rPr lang="de-DE" altLang="de-DE"/>
            </a:br>
            <a:r>
              <a:rPr lang="de-DE" altLang="de-DE"/>
              <a:t>subtrahiere das Ergebnis vom Zehnfachen des Alters und nenne mir das Ergebnis!</a:t>
            </a:r>
            <a:br>
              <a:rPr lang="de-DE" altLang="de-DE"/>
            </a:br>
            <a:r>
              <a:rPr lang="de-DE" altLang="de-DE"/>
              <a:t>Ich ermittle daraus das Alter. </a:t>
            </a:r>
          </a:p>
          <a:p>
            <a:pPr marL="533400" indent="-533400">
              <a:lnSpc>
                <a:spcPct val="90000"/>
              </a:lnSpc>
              <a:buFontTx/>
              <a:buAutoNum type="alphaLcParenR" startAt="2"/>
            </a:pPr>
            <a:r>
              <a:rPr lang="de-DE" altLang="de-DE"/>
              <a:t>Man multipliziere sein Alter mit einer beliebigen einstelligen Zahl, </a:t>
            </a:r>
            <a:br>
              <a:rPr lang="de-DE" altLang="de-DE"/>
            </a:br>
            <a:r>
              <a:rPr lang="de-DE" altLang="de-DE"/>
              <a:t>addiere zu diesem Produkt die Summe aus Alter und der gedachten Zahl und </a:t>
            </a:r>
            <a:br>
              <a:rPr lang="de-DE" altLang="de-DE"/>
            </a:br>
            <a:r>
              <a:rPr lang="de-DE" altLang="de-DE"/>
              <a:t>nenne mir das Ergebnis. </a:t>
            </a:r>
            <a:br>
              <a:rPr lang="de-DE" altLang="de-DE"/>
            </a:br>
            <a:r>
              <a:rPr lang="de-DE" altLang="de-DE"/>
              <a:t>Ich ermittle aus dieser einen Zahl sowohl das Alter als auch die gedachte Zahl.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5"/>
          <p:cNvSpPr>
            <a:spLocks noGrp="1"/>
          </p:cNvSpPr>
          <p:nvPr>
            <p:ph type="sldNum" sz="quarter" idx="12"/>
          </p:nvPr>
        </p:nvSpPr>
        <p:spPr/>
        <p:txBody>
          <a:bodyPr/>
          <a:lstStyle/>
          <a:p>
            <a:fld id="{B6069258-B309-449D-8362-0E0286007A5D}" type="slidenum">
              <a:rPr lang="de-DE" altLang="de-DE"/>
              <a:pPr/>
              <a:t>28</a:t>
            </a:fld>
            <a:endParaRPr lang="de-DE" altLang="de-DE"/>
          </a:p>
        </p:txBody>
      </p:sp>
      <p:sp>
        <p:nvSpPr>
          <p:cNvPr id="132098" name="Rectangle 2"/>
          <p:cNvSpPr>
            <a:spLocks noGrp="1" noChangeArrowheads="1"/>
          </p:cNvSpPr>
          <p:nvPr>
            <p:ph type="title"/>
          </p:nvPr>
        </p:nvSpPr>
        <p:spPr>
          <a:xfrm>
            <a:off x="684213" y="188913"/>
            <a:ext cx="6870700" cy="719137"/>
          </a:xfrm>
        </p:spPr>
        <p:txBody>
          <a:bodyPr/>
          <a:lstStyle/>
          <a:p>
            <a:r>
              <a:rPr lang="de-DE" altLang="de-DE"/>
              <a:t>Zahlenkunststücke</a:t>
            </a:r>
          </a:p>
        </p:txBody>
      </p:sp>
      <p:sp>
        <p:nvSpPr>
          <p:cNvPr id="132099" name="Rectangle 3"/>
          <p:cNvSpPr>
            <a:spLocks noGrp="1" noChangeArrowheads="1"/>
          </p:cNvSpPr>
          <p:nvPr>
            <p:ph type="body" idx="1"/>
          </p:nvPr>
        </p:nvSpPr>
        <p:spPr>
          <a:xfrm>
            <a:off x="684213" y="908050"/>
            <a:ext cx="7696200" cy="5329238"/>
          </a:xfrm>
        </p:spPr>
        <p:txBody>
          <a:bodyPr/>
          <a:lstStyle/>
          <a:p>
            <a:pPr marL="533400" indent="-533400"/>
            <a:r>
              <a:rPr lang="de-DE" altLang="de-DE" sz="2400"/>
              <a:t>Man nehme eine beliebige vierstellige Zahl, bei der nicht alle vier Ziffern gleich sind und ordne die vier Ziffern der Größe nach absteigend. Von der so entstehenden Zahl subtrahiere man die Zahl, die bei aufsteigender Anordnung der Ziffern entsteht. Ergibt sich als Differenz eine Zahl mit weniger als 4 Ziffern, werden für die fehlenden Ziffern Nullen verwendet. Mit der neuen Zahl wird die Rechnung wiederholt.</a:t>
            </a:r>
          </a:p>
          <a:p>
            <a:pPr marL="990600" lvl="1" indent="-533400">
              <a:buFontTx/>
              <a:buAutoNum type="alphaLcParenR"/>
            </a:pPr>
            <a:r>
              <a:rPr lang="de-DE" altLang="de-DE" sz="2400"/>
              <a:t>Erhält man irgendwann stets die gleichen Ziffern?</a:t>
            </a:r>
          </a:p>
          <a:p>
            <a:pPr marL="990600" lvl="1" indent="-533400">
              <a:buFontTx/>
              <a:buAutoNum type="alphaLcParenR"/>
            </a:pPr>
            <a:r>
              <a:rPr lang="de-DE" altLang="de-DE" sz="2400"/>
              <a:t>Geht das auch für dreistelligen und fünfstelligen Zahlen?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5"/>
          <p:cNvSpPr>
            <a:spLocks noGrp="1"/>
          </p:cNvSpPr>
          <p:nvPr>
            <p:ph type="sldNum" sz="quarter" idx="12"/>
          </p:nvPr>
        </p:nvSpPr>
        <p:spPr/>
        <p:txBody>
          <a:bodyPr/>
          <a:lstStyle/>
          <a:p>
            <a:fld id="{7F61911B-85F3-4D88-95F6-D2735F275090}" type="slidenum">
              <a:rPr lang="de-DE" altLang="de-DE"/>
              <a:pPr/>
              <a:t>29</a:t>
            </a:fld>
            <a:endParaRPr lang="de-DE" altLang="de-DE"/>
          </a:p>
        </p:txBody>
      </p:sp>
      <p:sp>
        <p:nvSpPr>
          <p:cNvPr id="105474" name="Rectangle 2"/>
          <p:cNvSpPr>
            <a:spLocks noGrp="1" noChangeArrowheads="1"/>
          </p:cNvSpPr>
          <p:nvPr>
            <p:ph type="title"/>
          </p:nvPr>
        </p:nvSpPr>
        <p:spPr>
          <a:xfrm>
            <a:off x="684213" y="188913"/>
            <a:ext cx="6870700" cy="719137"/>
          </a:xfrm>
        </p:spPr>
        <p:txBody>
          <a:bodyPr/>
          <a:lstStyle/>
          <a:p>
            <a:r>
              <a:rPr lang="de-DE" altLang="de-DE"/>
              <a:t>Scherzaufgaben</a:t>
            </a:r>
          </a:p>
        </p:txBody>
      </p:sp>
      <p:sp>
        <p:nvSpPr>
          <p:cNvPr id="105475" name="Rectangle 3"/>
          <p:cNvSpPr>
            <a:spLocks noGrp="1" noChangeArrowheads="1"/>
          </p:cNvSpPr>
          <p:nvPr>
            <p:ph type="body" idx="1"/>
          </p:nvPr>
        </p:nvSpPr>
        <p:spPr>
          <a:xfrm>
            <a:off x="685800" y="981075"/>
            <a:ext cx="7696200" cy="5688013"/>
          </a:xfrm>
        </p:spPr>
        <p:txBody>
          <a:bodyPr/>
          <a:lstStyle/>
          <a:p>
            <a:pPr marL="533400" indent="-533400">
              <a:buFontTx/>
              <a:buAutoNum type="arabicPeriod"/>
            </a:pPr>
            <a:r>
              <a:rPr lang="de-DE" altLang="de-DE" sz="2400"/>
              <a:t>Ein Graben ist einen Meter tief, neun Meter lang und zwei Meter breit. Wie viel Kubikmeter Erde müssen aus diesem Graben gebuddelt werden? </a:t>
            </a:r>
          </a:p>
          <a:p>
            <a:pPr marL="533400" indent="-533400">
              <a:buFontTx/>
              <a:buAutoNum type="arabicPeriod"/>
            </a:pPr>
            <a:r>
              <a:rPr lang="de-DE" altLang="de-DE" sz="2400"/>
              <a:t>Ein Wächter bewacht ein Tor. Es darf nur eintreten, wer die richtige Antwort weiß. Der Wächter fragt den ersten: „Was ist die Antwort auf 8?“ Er sagt 4 und wird durchgelassen. Der Wächter fragt den zweiten: „Was ist die Antwort auf 16?“  Der zweite sagt 8 und wird durchgelassen. Als der nächste kommt, fragt der Wächter: „Was ist die Antwort auf 12?“ Er sagt 6 und wird </a:t>
            </a:r>
            <a:r>
              <a:rPr lang="de-DE" altLang="de-DE" sz="2400" i="1"/>
              <a:t>nicht</a:t>
            </a:r>
            <a:r>
              <a:rPr lang="de-DE" altLang="de-DE" sz="2400"/>
              <a:t> durchgelassen. Was hätte er antworten müssen?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5"/>
          <p:cNvSpPr>
            <a:spLocks noGrp="1"/>
          </p:cNvSpPr>
          <p:nvPr>
            <p:ph type="sldNum" sz="quarter" idx="12"/>
          </p:nvPr>
        </p:nvSpPr>
        <p:spPr/>
        <p:txBody>
          <a:bodyPr/>
          <a:lstStyle/>
          <a:p>
            <a:fld id="{9BBA9442-878D-45FC-AF52-E5FCA27E60D5}" type="slidenum">
              <a:rPr lang="de-DE" altLang="de-DE"/>
              <a:pPr/>
              <a:t>3</a:t>
            </a:fld>
            <a:endParaRPr lang="de-DE" altLang="de-DE"/>
          </a:p>
        </p:txBody>
      </p:sp>
      <p:sp>
        <p:nvSpPr>
          <p:cNvPr id="54274" name="Rectangle 2"/>
          <p:cNvSpPr>
            <a:spLocks noGrp="1" noChangeArrowheads="1"/>
          </p:cNvSpPr>
          <p:nvPr>
            <p:ph type="title"/>
          </p:nvPr>
        </p:nvSpPr>
        <p:spPr>
          <a:xfrm>
            <a:off x="684213" y="333375"/>
            <a:ext cx="6870700" cy="1295400"/>
          </a:xfrm>
        </p:spPr>
        <p:txBody>
          <a:bodyPr/>
          <a:lstStyle/>
          <a:p>
            <a:r>
              <a:rPr lang="de-DE" altLang="de-DE" sz="4000"/>
              <a:t>Was sollte man in Mathe anders machen?</a:t>
            </a:r>
          </a:p>
        </p:txBody>
      </p:sp>
      <p:sp>
        <p:nvSpPr>
          <p:cNvPr id="54275" name="Rectangle 3"/>
          <p:cNvSpPr>
            <a:spLocks noGrp="1" noChangeArrowheads="1"/>
          </p:cNvSpPr>
          <p:nvPr>
            <p:ph type="body" idx="1"/>
          </p:nvPr>
        </p:nvSpPr>
        <p:spPr>
          <a:xfrm>
            <a:off x="611188" y="1773238"/>
            <a:ext cx="7848600" cy="4392612"/>
          </a:xfrm>
        </p:spPr>
        <p:txBody>
          <a:bodyPr/>
          <a:lstStyle/>
          <a:p>
            <a:pPr marL="609600" indent="-609600">
              <a:lnSpc>
                <a:spcPct val="90000"/>
              </a:lnSpc>
              <a:buFontTx/>
              <a:buAutoNum type="arabicPeriod" startAt="2"/>
            </a:pPr>
            <a:r>
              <a:rPr lang="de-DE" altLang="de-DE" b="1"/>
              <a:t>Spiralförmige, kumulative Lernprozesse von Klasse 1 bis 12 planen, organisieren und gestalten</a:t>
            </a:r>
          </a:p>
          <a:p>
            <a:pPr marL="990600" lvl="1" indent="-533400">
              <a:lnSpc>
                <a:spcPct val="90000"/>
              </a:lnSpc>
              <a:buFontTx/>
              <a:buChar char="•"/>
            </a:pPr>
            <a:r>
              <a:rPr lang="de-DE" altLang="de-DE"/>
              <a:t>Linienführungen der zentralen Lernprozesse in Rahmenplänen und Handreichungen ausarbeiten, </a:t>
            </a:r>
            <a:br>
              <a:rPr lang="de-DE" altLang="de-DE"/>
            </a:br>
            <a:r>
              <a:rPr lang="de-DE" altLang="de-DE"/>
              <a:t>dazu Voraussetzungen schaffen</a:t>
            </a:r>
          </a:p>
          <a:p>
            <a:pPr marL="990600" lvl="1" indent="-533400">
              <a:lnSpc>
                <a:spcPct val="90000"/>
              </a:lnSpc>
              <a:buFontTx/>
              <a:buChar char="•"/>
            </a:pPr>
            <a:r>
              <a:rPr lang="de-DE" altLang="de-DE"/>
              <a:t>Fortbildungskurse durchführen </a:t>
            </a:r>
          </a:p>
          <a:p>
            <a:pPr marL="990600" lvl="1" indent="-533400">
              <a:lnSpc>
                <a:spcPct val="90000"/>
              </a:lnSpc>
              <a:buFontTx/>
              <a:buChar char="•"/>
            </a:pPr>
            <a:r>
              <a:rPr lang="de-DE" altLang="de-DE"/>
              <a:t>mehr Kommunikation in Fachschaften</a:t>
            </a:r>
          </a:p>
          <a:p>
            <a:pPr marL="990600" lvl="1" indent="-533400">
              <a:lnSpc>
                <a:spcPct val="90000"/>
              </a:lnSpc>
              <a:buFontTx/>
              <a:buChar char="•"/>
            </a:pPr>
            <a:r>
              <a:rPr lang="de-DE" altLang="de-DE"/>
              <a:t>kein ständiger Lehrerwechsel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liennummernplatzhalter 8"/>
          <p:cNvSpPr>
            <a:spLocks noGrp="1"/>
          </p:cNvSpPr>
          <p:nvPr>
            <p:ph type="sldNum" sz="quarter" idx="12"/>
          </p:nvPr>
        </p:nvSpPr>
        <p:spPr/>
        <p:txBody>
          <a:bodyPr/>
          <a:lstStyle/>
          <a:p>
            <a:fld id="{75A38A02-74FC-47E9-BD6B-D67DD4D65EDC}" type="slidenum">
              <a:rPr lang="de-DE" altLang="de-DE"/>
              <a:pPr/>
              <a:t>30</a:t>
            </a:fld>
            <a:endParaRPr lang="de-DE" altLang="de-DE"/>
          </a:p>
        </p:txBody>
      </p:sp>
      <p:sp>
        <p:nvSpPr>
          <p:cNvPr id="106498" name="Rectangle 2"/>
          <p:cNvSpPr>
            <a:spLocks noGrp="1" noChangeArrowheads="1"/>
          </p:cNvSpPr>
          <p:nvPr>
            <p:ph type="title" sz="quarter"/>
          </p:nvPr>
        </p:nvSpPr>
        <p:spPr>
          <a:xfrm>
            <a:off x="684213" y="188913"/>
            <a:ext cx="6870700" cy="863600"/>
          </a:xfrm>
        </p:spPr>
        <p:txBody>
          <a:bodyPr/>
          <a:lstStyle/>
          <a:p>
            <a:r>
              <a:rPr lang="de-DE" altLang="de-DE"/>
              <a:t>Lustige Schülerlösungen</a:t>
            </a:r>
          </a:p>
        </p:txBody>
      </p:sp>
      <p:pic>
        <p:nvPicPr>
          <p:cNvPr id="106500" name="Picture 4" descr="blondeequation"/>
          <p:cNvPicPr>
            <a:picLocks noChangeAspect="1" noChangeArrowheads="1"/>
          </p:cNvPicPr>
          <p:nvPr>
            <p:ph sz="quarter" idx="1"/>
          </p:nvPr>
        </p:nvPicPr>
        <p:blipFill>
          <a:blip r:embed="rId3">
            <a:extLst>
              <a:ext uri="{28A0092B-C50C-407E-A947-70E740481C1C}">
                <a14:useLocalDpi xmlns:a14="http://schemas.microsoft.com/office/drawing/2010/main" val="0"/>
              </a:ext>
            </a:extLst>
          </a:blip>
          <a:srcRect t="12979"/>
          <a:stretch>
            <a:fillRect/>
          </a:stretch>
        </p:blipFill>
        <p:spPr>
          <a:xfrm>
            <a:off x="900113" y="1484313"/>
            <a:ext cx="2879725" cy="2046287"/>
          </a:xfrm>
          <a:noFill/>
          <a:ln/>
        </p:spPr>
      </p:pic>
      <p:pic>
        <p:nvPicPr>
          <p:cNvPr id="106502" name="Picture 6" descr="1-55b89689a770832c"/>
          <p:cNvPicPr>
            <a:picLocks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5076825" y="1412875"/>
            <a:ext cx="2743200" cy="2019300"/>
          </a:xfrm>
          <a:noFill/>
          <a:ln/>
        </p:spPr>
      </p:pic>
      <p:pic>
        <p:nvPicPr>
          <p:cNvPr id="106504" name="Picture 8" descr="1-b088c7bdaf5d7973"/>
          <p:cNvPicPr>
            <a:picLocks noChangeAspect="1" noChangeArrowheads="1"/>
          </p:cNvPicPr>
          <p:nvPr>
            <p:ph sz="quarter" idx="3"/>
          </p:nvPr>
        </p:nvPicPr>
        <p:blipFill>
          <a:blip r:embed="rId5">
            <a:extLst>
              <a:ext uri="{28A0092B-C50C-407E-A947-70E740481C1C}">
                <a14:useLocalDpi xmlns:a14="http://schemas.microsoft.com/office/drawing/2010/main" val="0"/>
              </a:ext>
            </a:extLst>
          </a:blip>
          <a:srcRect/>
          <a:stretch>
            <a:fillRect/>
          </a:stretch>
        </p:blipFill>
        <p:spPr>
          <a:xfrm>
            <a:off x="1258888" y="3716338"/>
            <a:ext cx="2692400" cy="2020887"/>
          </a:xfrm>
          <a:noFill/>
          <a:ln/>
        </p:spPr>
      </p:pic>
      <p:pic>
        <p:nvPicPr>
          <p:cNvPr id="106506" name="Picture 10" descr="findxlol"/>
          <p:cNvPicPr>
            <a:picLocks noChangeAspect="1" noChangeArrowheads="1"/>
          </p:cNvPicPr>
          <p:nvPr>
            <p:ph sz="quarter" idx="4"/>
          </p:nvPr>
        </p:nvPicPr>
        <p:blipFill>
          <a:blip r:embed="rId6">
            <a:extLst>
              <a:ext uri="{28A0092B-C50C-407E-A947-70E740481C1C}">
                <a14:useLocalDpi xmlns:a14="http://schemas.microsoft.com/office/drawing/2010/main" val="0"/>
              </a:ext>
            </a:extLst>
          </a:blip>
          <a:srcRect b="6096"/>
          <a:stretch>
            <a:fillRect/>
          </a:stretch>
        </p:blipFill>
        <p:spPr>
          <a:xfrm>
            <a:off x="5148263" y="3644900"/>
            <a:ext cx="2736850" cy="2020888"/>
          </a:xfrm>
          <a:noFill/>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6500">
                                            <p:bg/>
                                          </p:spTgt>
                                        </p:tgtEl>
                                        <p:attrNameLst>
                                          <p:attrName>style.visibility</p:attrName>
                                        </p:attrNameLst>
                                      </p:cBhvr>
                                      <p:to>
                                        <p:strVal val="visible"/>
                                      </p:to>
                                    </p:set>
                                    <p:animEffect transition="in" filter="blinds(horizontal)">
                                      <p:cBhvr>
                                        <p:cTn id="7" dur="2000"/>
                                        <p:tgtEl>
                                          <p:spTgt spid="106500">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6502">
                                            <p:bg/>
                                          </p:spTgt>
                                        </p:tgtEl>
                                        <p:attrNameLst>
                                          <p:attrName>style.visibility</p:attrName>
                                        </p:attrNameLst>
                                      </p:cBhvr>
                                      <p:to>
                                        <p:strVal val="visible"/>
                                      </p:to>
                                    </p:set>
                                    <p:animEffect transition="in" filter="blinds(horizontal)">
                                      <p:cBhvr>
                                        <p:cTn id="12" dur="2000"/>
                                        <p:tgtEl>
                                          <p:spTgt spid="106502">
                                            <p:bg/>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6504">
                                            <p:bg/>
                                          </p:spTgt>
                                        </p:tgtEl>
                                        <p:attrNameLst>
                                          <p:attrName>style.visibility</p:attrName>
                                        </p:attrNameLst>
                                      </p:cBhvr>
                                      <p:to>
                                        <p:strVal val="visible"/>
                                      </p:to>
                                    </p:set>
                                    <p:animEffect transition="in" filter="blinds(horizontal)">
                                      <p:cBhvr>
                                        <p:cTn id="17" dur="2000"/>
                                        <p:tgtEl>
                                          <p:spTgt spid="106504">
                                            <p:bg/>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6506">
                                            <p:bg/>
                                          </p:spTgt>
                                        </p:tgtEl>
                                        <p:attrNameLst>
                                          <p:attrName>style.visibility</p:attrName>
                                        </p:attrNameLst>
                                      </p:cBhvr>
                                      <p:to>
                                        <p:strVal val="visible"/>
                                      </p:to>
                                    </p:set>
                                    <p:animEffect transition="in" filter="blinds(horizontal)">
                                      <p:cBhvr>
                                        <p:cTn id="22" dur="2000"/>
                                        <p:tgtEl>
                                          <p:spTgt spid="106506">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0" grpId="0" build="p"/>
      <p:bldP spid="106502" grpId="0" build="p"/>
      <p:bldP spid="106504" grpId="0" build="p"/>
      <p:bldP spid="10650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5"/>
          <p:cNvSpPr>
            <a:spLocks noGrp="1"/>
          </p:cNvSpPr>
          <p:nvPr>
            <p:ph type="sldNum" sz="quarter" idx="12"/>
          </p:nvPr>
        </p:nvSpPr>
        <p:spPr/>
        <p:txBody>
          <a:bodyPr/>
          <a:lstStyle/>
          <a:p>
            <a:fld id="{8577D3D1-09F2-4FAB-B133-2047164CB574}" type="slidenum">
              <a:rPr lang="de-DE" altLang="de-DE"/>
              <a:pPr/>
              <a:t>4</a:t>
            </a:fld>
            <a:endParaRPr lang="de-DE" altLang="de-DE"/>
          </a:p>
        </p:txBody>
      </p:sp>
      <p:sp>
        <p:nvSpPr>
          <p:cNvPr id="53250" name="Rectangle 2"/>
          <p:cNvSpPr>
            <a:spLocks noGrp="1" noChangeArrowheads="1"/>
          </p:cNvSpPr>
          <p:nvPr>
            <p:ph type="title"/>
          </p:nvPr>
        </p:nvSpPr>
        <p:spPr>
          <a:xfrm>
            <a:off x="755650" y="404813"/>
            <a:ext cx="6870700" cy="1344612"/>
          </a:xfrm>
        </p:spPr>
        <p:txBody>
          <a:bodyPr/>
          <a:lstStyle/>
          <a:p>
            <a:r>
              <a:rPr lang="de-DE" altLang="de-DE" sz="4000"/>
              <a:t>Was sollte man in Mathe anders machen?</a:t>
            </a:r>
          </a:p>
        </p:txBody>
      </p:sp>
      <p:sp>
        <p:nvSpPr>
          <p:cNvPr id="53251" name="Rectangle 3"/>
          <p:cNvSpPr>
            <a:spLocks noGrp="1" noChangeArrowheads="1"/>
          </p:cNvSpPr>
          <p:nvPr>
            <p:ph type="body" idx="1"/>
          </p:nvPr>
        </p:nvSpPr>
        <p:spPr>
          <a:xfrm>
            <a:off x="468313" y="1844675"/>
            <a:ext cx="8351837" cy="4192588"/>
          </a:xfrm>
        </p:spPr>
        <p:txBody>
          <a:bodyPr/>
          <a:lstStyle/>
          <a:p>
            <a:pPr marL="609600" indent="-609600">
              <a:buFontTx/>
              <a:buAutoNum type="arabicPeriod" startAt="3"/>
            </a:pPr>
            <a:r>
              <a:rPr lang="de-DE" altLang="de-DE" b="1"/>
              <a:t>Niveaustufen der Beherrschung zentral planen und damit Stoff-Zeit-Problem lösen</a:t>
            </a:r>
          </a:p>
          <a:p>
            <a:pPr marL="990600" lvl="1" indent="-533400">
              <a:buFontTx/>
              <a:buChar char="•"/>
            </a:pPr>
            <a:r>
              <a:rPr lang="de-DE" altLang="de-DE"/>
              <a:t>Sicheres Wissen und Können (SWK), dauerhaft: P(richtige Lösung) = 0,8 </a:t>
            </a:r>
          </a:p>
          <a:p>
            <a:pPr marL="990600" lvl="1" indent="-533400">
              <a:buFontTx/>
              <a:buChar char="•"/>
            </a:pPr>
            <a:r>
              <a:rPr lang="de-DE" altLang="de-DE"/>
              <a:t>Reaktivierbares Wissen und Können (RWK); Inhalte von vorbereiteten Leistungs-erhebungen; Normalverteilung</a:t>
            </a:r>
          </a:p>
          <a:p>
            <a:pPr marL="990600" lvl="1" indent="-533400">
              <a:buFontTx/>
              <a:buChar char="•"/>
            </a:pPr>
            <a:r>
              <a:rPr lang="de-DE" altLang="de-DE"/>
              <a:t>Exemplarisches Wissen und Können (EWK); eindrucksvolle Beispiele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5"/>
          <p:cNvSpPr>
            <a:spLocks noGrp="1"/>
          </p:cNvSpPr>
          <p:nvPr>
            <p:ph type="sldNum" sz="quarter" idx="12"/>
          </p:nvPr>
        </p:nvSpPr>
        <p:spPr/>
        <p:txBody>
          <a:bodyPr/>
          <a:lstStyle/>
          <a:p>
            <a:fld id="{24347FAA-4F18-4F11-9127-FAF9ACF89EDE}" type="slidenum">
              <a:rPr lang="de-DE" altLang="de-DE"/>
              <a:pPr/>
              <a:t>5</a:t>
            </a:fld>
            <a:endParaRPr lang="de-DE" altLang="de-DE"/>
          </a:p>
        </p:txBody>
      </p:sp>
      <p:sp>
        <p:nvSpPr>
          <p:cNvPr id="55298" name="Rectangle 2"/>
          <p:cNvSpPr>
            <a:spLocks noGrp="1" noChangeArrowheads="1"/>
          </p:cNvSpPr>
          <p:nvPr>
            <p:ph type="title"/>
          </p:nvPr>
        </p:nvSpPr>
        <p:spPr>
          <a:xfrm>
            <a:off x="755650" y="333375"/>
            <a:ext cx="6870700" cy="1274763"/>
          </a:xfrm>
        </p:spPr>
        <p:txBody>
          <a:bodyPr/>
          <a:lstStyle/>
          <a:p>
            <a:r>
              <a:rPr lang="de-DE" altLang="de-DE" sz="4000"/>
              <a:t>Was sollte man in Mathe anders machen?</a:t>
            </a:r>
          </a:p>
        </p:txBody>
      </p:sp>
      <p:sp>
        <p:nvSpPr>
          <p:cNvPr id="55299" name="Rectangle 3"/>
          <p:cNvSpPr>
            <a:spLocks noGrp="1" noChangeArrowheads="1"/>
          </p:cNvSpPr>
          <p:nvPr>
            <p:ph type="body" idx="1"/>
          </p:nvPr>
        </p:nvSpPr>
        <p:spPr>
          <a:xfrm>
            <a:off x="685800" y="1828800"/>
            <a:ext cx="8062913" cy="4192588"/>
          </a:xfrm>
        </p:spPr>
        <p:txBody>
          <a:bodyPr/>
          <a:lstStyle/>
          <a:p>
            <a:pPr marL="533400" indent="-533400">
              <a:buFontTx/>
              <a:buAutoNum type="arabicPeriod" startAt="4"/>
            </a:pPr>
            <a:r>
              <a:rPr lang="de-DE" altLang="de-DE" b="1"/>
              <a:t>Neue Formen der Unterrichtsgestaltung zielgerichtet einsetzen</a:t>
            </a:r>
          </a:p>
          <a:p>
            <a:pPr marL="990600" lvl="1" indent="-533400">
              <a:buFontTx/>
              <a:buChar char="•"/>
            </a:pPr>
            <a:r>
              <a:rPr lang="de-DE" altLang="de-DE"/>
              <a:t>mehr geeignete offene Aufgaben entwickeln und einsetzen</a:t>
            </a:r>
          </a:p>
          <a:p>
            <a:pPr marL="990600" lvl="1" indent="-533400">
              <a:buFontTx/>
              <a:buChar char="•"/>
            </a:pPr>
            <a:r>
              <a:rPr lang="de-DE" altLang="de-DE"/>
              <a:t>Schülern mehr Zeit zum selbstständigen und selbstbestimmten Lernen geben  </a:t>
            </a:r>
          </a:p>
          <a:p>
            <a:pPr marL="990600" lvl="1" indent="-533400">
              <a:buFontTx/>
              <a:buChar char="•"/>
            </a:pPr>
            <a:r>
              <a:rPr lang="de-DE" altLang="de-DE"/>
              <a:t>dazu Fortbildungen für alle und Erfahrungsaustausch organisieren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8D04FA9E-0E62-4426-B418-C6820F81CDE4}" type="slidenum">
              <a:rPr lang="de-DE" altLang="de-DE"/>
              <a:pPr/>
              <a:t>6</a:t>
            </a:fld>
            <a:endParaRPr lang="de-DE" altLang="de-DE"/>
          </a:p>
        </p:txBody>
      </p:sp>
      <p:sp>
        <p:nvSpPr>
          <p:cNvPr id="56322" name="Rectangle 2"/>
          <p:cNvSpPr>
            <a:spLocks noGrp="1" noChangeArrowheads="1"/>
          </p:cNvSpPr>
          <p:nvPr>
            <p:ph type="title"/>
          </p:nvPr>
        </p:nvSpPr>
        <p:spPr>
          <a:xfrm>
            <a:off x="684213" y="260350"/>
            <a:ext cx="6870700" cy="1274763"/>
          </a:xfrm>
        </p:spPr>
        <p:txBody>
          <a:bodyPr/>
          <a:lstStyle/>
          <a:p>
            <a:r>
              <a:rPr lang="de-DE" altLang="de-DE" sz="4000"/>
              <a:t>Was sollte man in Mathe anders machen?</a:t>
            </a:r>
          </a:p>
        </p:txBody>
      </p:sp>
      <p:sp>
        <p:nvSpPr>
          <p:cNvPr id="56323" name="Rectangle 3"/>
          <p:cNvSpPr>
            <a:spLocks noGrp="1" noChangeArrowheads="1"/>
          </p:cNvSpPr>
          <p:nvPr>
            <p:ph type="body" idx="1"/>
          </p:nvPr>
        </p:nvSpPr>
        <p:spPr>
          <a:xfrm>
            <a:off x="250825" y="1773238"/>
            <a:ext cx="8353425" cy="935037"/>
          </a:xfrm>
        </p:spPr>
        <p:txBody>
          <a:bodyPr/>
          <a:lstStyle/>
          <a:p>
            <a:pPr marL="533400" indent="-533400">
              <a:buFontTx/>
              <a:buAutoNum type="arabicPeriod" startAt="5"/>
              <a:tabLst>
                <a:tab pos="1619250" algn="l"/>
              </a:tabLst>
            </a:pPr>
            <a:r>
              <a:rPr lang="de-DE" altLang="de-DE" b="1"/>
              <a:t>Geeignete Elemente der Unterhaltungs-mathematik in den Unterricht integrieren</a:t>
            </a:r>
          </a:p>
          <a:p>
            <a:pPr marL="533400" indent="-533400">
              <a:buFontTx/>
              <a:buNone/>
              <a:tabLst>
                <a:tab pos="1619250" algn="l"/>
              </a:tabLst>
            </a:pPr>
            <a:endParaRPr lang="de-DE" altLang="de-DE" b="1"/>
          </a:p>
        </p:txBody>
      </p:sp>
      <p:sp>
        <p:nvSpPr>
          <p:cNvPr id="56324" name="Text Box 4"/>
          <p:cNvSpPr txBox="1">
            <a:spLocks noChangeArrowheads="1"/>
          </p:cNvSpPr>
          <p:nvPr/>
        </p:nvSpPr>
        <p:spPr bwMode="auto">
          <a:xfrm>
            <a:off x="323850" y="2852738"/>
            <a:ext cx="8280400"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1527175" algn="l"/>
              </a:tabLst>
              <a:defRPr sz="2400">
                <a:solidFill>
                  <a:schemeClr val="tx1"/>
                </a:solidFill>
                <a:latin typeface="Comic Sans MS" pitchFamily="66" charset="0"/>
              </a:defRPr>
            </a:lvl1pPr>
            <a:lvl2pPr marL="447675">
              <a:tabLst>
                <a:tab pos="1527175" algn="l"/>
              </a:tabLst>
              <a:defRPr sz="2400">
                <a:solidFill>
                  <a:schemeClr val="tx1"/>
                </a:solidFill>
                <a:latin typeface="Comic Sans MS" pitchFamily="66" charset="0"/>
              </a:defRPr>
            </a:lvl2pPr>
            <a:lvl3pPr marL="984250">
              <a:tabLst>
                <a:tab pos="1527175" algn="l"/>
              </a:tabLst>
              <a:defRPr sz="2400">
                <a:solidFill>
                  <a:schemeClr val="tx1"/>
                </a:solidFill>
                <a:latin typeface="Comic Sans MS" pitchFamily="66" charset="0"/>
              </a:defRPr>
            </a:lvl3pPr>
            <a:lvl4pPr>
              <a:tabLst>
                <a:tab pos="1527175" algn="l"/>
              </a:tabLst>
              <a:defRPr sz="2400">
                <a:solidFill>
                  <a:schemeClr val="tx1"/>
                </a:solidFill>
                <a:latin typeface="Comic Sans MS" pitchFamily="66" charset="0"/>
              </a:defRPr>
            </a:lvl4pPr>
            <a:lvl5pPr>
              <a:tabLst>
                <a:tab pos="1527175" algn="l"/>
              </a:tabLst>
              <a:defRPr sz="2400">
                <a:solidFill>
                  <a:schemeClr val="tx1"/>
                </a:solidFill>
                <a:latin typeface="Comic Sans MS" pitchFamily="66" charset="0"/>
              </a:defRPr>
            </a:lvl5pPr>
            <a:lvl6pPr fontAlgn="base">
              <a:spcBef>
                <a:spcPct val="0"/>
              </a:spcBef>
              <a:spcAft>
                <a:spcPct val="0"/>
              </a:spcAft>
              <a:tabLst>
                <a:tab pos="1527175" algn="l"/>
              </a:tabLst>
              <a:defRPr sz="2400">
                <a:solidFill>
                  <a:schemeClr val="tx1"/>
                </a:solidFill>
                <a:latin typeface="Comic Sans MS" pitchFamily="66" charset="0"/>
              </a:defRPr>
            </a:lvl6pPr>
            <a:lvl7pPr fontAlgn="base">
              <a:spcBef>
                <a:spcPct val="0"/>
              </a:spcBef>
              <a:spcAft>
                <a:spcPct val="0"/>
              </a:spcAft>
              <a:tabLst>
                <a:tab pos="1527175" algn="l"/>
              </a:tabLst>
              <a:defRPr sz="2400">
                <a:solidFill>
                  <a:schemeClr val="tx1"/>
                </a:solidFill>
                <a:latin typeface="Comic Sans MS" pitchFamily="66" charset="0"/>
              </a:defRPr>
            </a:lvl7pPr>
            <a:lvl8pPr fontAlgn="base">
              <a:spcBef>
                <a:spcPct val="0"/>
              </a:spcBef>
              <a:spcAft>
                <a:spcPct val="0"/>
              </a:spcAft>
              <a:tabLst>
                <a:tab pos="1527175" algn="l"/>
              </a:tabLst>
              <a:defRPr sz="2400">
                <a:solidFill>
                  <a:schemeClr val="tx1"/>
                </a:solidFill>
                <a:latin typeface="Comic Sans MS" pitchFamily="66" charset="0"/>
              </a:defRPr>
            </a:lvl8pPr>
            <a:lvl9pPr fontAlgn="base">
              <a:spcBef>
                <a:spcPct val="0"/>
              </a:spcBef>
              <a:spcAft>
                <a:spcPct val="0"/>
              </a:spcAft>
              <a:tabLst>
                <a:tab pos="1527175" algn="l"/>
              </a:tabLst>
              <a:defRPr sz="2400">
                <a:solidFill>
                  <a:schemeClr val="tx1"/>
                </a:solidFill>
                <a:latin typeface="Comic Sans MS" pitchFamily="66" charset="0"/>
              </a:defRPr>
            </a:lvl9pPr>
          </a:lstStyle>
          <a:p>
            <a:r>
              <a:rPr lang="de-DE" altLang="de-DE" sz="2800" b="1"/>
              <a:t>Bei allem stets die Ziel-Inhalt-Methode-Relation beachten:</a:t>
            </a:r>
          </a:p>
          <a:p>
            <a:r>
              <a:rPr lang="de-DE" altLang="de-DE" sz="2800"/>
              <a:t>nicht:	Lasst all Blumen blühen!</a:t>
            </a:r>
          </a:p>
          <a:p>
            <a:r>
              <a:rPr lang="de-DE" altLang="de-DE" sz="2800"/>
              <a:t>	Greif hier mal hin, greif da mal hin!</a:t>
            </a:r>
          </a:p>
          <a:p>
            <a:r>
              <a:rPr lang="de-DE" altLang="de-DE" sz="2800"/>
              <a:t>	Hauptsache Spaß gehabt!</a:t>
            </a:r>
          </a:p>
          <a:p>
            <a:r>
              <a:rPr lang="de-DE" altLang="de-DE" sz="2800"/>
              <a:t>sondern: Welches mathematische Wissen und</a:t>
            </a:r>
          </a:p>
          <a:p>
            <a:pPr lvl="1"/>
            <a:r>
              <a:rPr lang="de-DE" altLang="de-DE" sz="2800"/>
              <a:t>	Können kann damit (besser/schneller) </a:t>
            </a:r>
          </a:p>
          <a:p>
            <a:pPr lvl="1"/>
            <a:r>
              <a:rPr lang="de-DE" altLang="de-DE" sz="2800"/>
              <a:t>	angeeignet/gefestigt/vertieft werden.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grpId="0" nodeType="clickEffect">
                                  <p:stCondLst>
                                    <p:cond delay="0"/>
                                  </p:stCondLst>
                                  <p:childTnLst>
                                    <p:animClr clrSpc="rgb" dir="cw">
                                      <p:cBhvr override="childStyle">
                                        <p:cTn id="6" dur="1000" fill="hold"/>
                                        <p:tgtEl>
                                          <p:spTgt spid="56323">
                                            <p:txEl>
                                              <p:pRg st="0" end="0"/>
                                            </p:txEl>
                                          </p:spTgt>
                                        </p:tgtEl>
                                        <p:attrNameLst>
                                          <p:attrName>style.color</p:attrName>
                                        </p:attrNameLst>
                                      </p:cBhvr>
                                      <p:to>
                                        <a:schemeClr val="tx1"/>
                                      </p:to>
                                    </p:animClr>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mph" presetSubtype="2" fill="hold" nodeType="clickEffect">
                                  <p:stCondLst>
                                    <p:cond delay="0"/>
                                  </p:stCondLst>
                                  <p:childTnLst>
                                    <p:animClr clrSpc="rgb" dir="cw">
                                      <p:cBhvr override="childStyle">
                                        <p:cTn id="10" dur="2000" fill="hold"/>
                                        <p:tgtEl>
                                          <p:spTgt spid="56324">
                                            <p:txEl>
                                              <p:pRg st="0" end="0"/>
                                            </p:txEl>
                                          </p:spTgt>
                                        </p:tgtEl>
                                        <p:attrNameLst>
                                          <p:attrName>style.color</p:attrName>
                                        </p:attrNameLst>
                                      </p:cBhvr>
                                      <p:to>
                                        <a:schemeClr val="accent2"/>
                                      </p:to>
                                    </p:animClr>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mph" presetSubtype="2" fill="hold" nodeType="clickEffect">
                                  <p:stCondLst>
                                    <p:cond delay="0"/>
                                  </p:stCondLst>
                                  <p:childTnLst>
                                    <p:animClr clrSpc="rgb" dir="cw">
                                      <p:cBhvr override="childStyle">
                                        <p:cTn id="14" dur="2000" fill="hold"/>
                                        <p:tgtEl>
                                          <p:spTgt spid="56324">
                                            <p:txEl>
                                              <p:pRg st="1" end="1"/>
                                            </p:txEl>
                                          </p:spTgt>
                                        </p:tgtEl>
                                        <p:attrNameLst>
                                          <p:attrName>style.color</p:attrName>
                                        </p:attrNameLst>
                                      </p:cBhvr>
                                      <p:to>
                                        <a:schemeClr val="accent2"/>
                                      </p:to>
                                    </p:animClr>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mph" presetSubtype="2" fill="hold" nodeType="clickEffect">
                                  <p:stCondLst>
                                    <p:cond delay="0"/>
                                  </p:stCondLst>
                                  <p:childTnLst>
                                    <p:animClr clrSpc="rgb" dir="cw">
                                      <p:cBhvr override="childStyle">
                                        <p:cTn id="18" dur="2000" fill="hold"/>
                                        <p:tgtEl>
                                          <p:spTgt spid="56324">
                                            <p:txEl>
                                              <p:pRg st="2" end="2"/>
                                            </p:txEl>
                                          </p:spTgt>
                                        </p:tgtEl>
                                        <p:attrNameLst>
                                          <p:attrName>style.color</p:attrName>
                                        </p:attrNameLst>
                                      </p:cBhvr>
                                      <p:to>
                                        <a:schemeClr val="accent2"/>
                                      </p:to>
                                    </p:animClr>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mph" presetSubtype="2" fill="hold" nodeType="clickEffect">
                                  <p:stCondLst>
                                    <p:cond delay="0"/>
                                  </p:stCondLst>
                                  <p:childTnLst>
                                    <p:animClr clrSpc="rgb" dir="cw">
                                      <p:cBhvr override="childStyle">
                                        <p:cTn id="22" dur="2000" fill="hold"/>
                                        <p:tgtEl>
                                          <p:spTgt spid="56324">
                                            <p:txEl>
                                              <p:pRg st="3" end="3"/>
                                            </p:txEl>
                                          </p:spTgt>
                                        </p:tgtEl>
                                        <p:attrNameLst>
                                          <p:attrName>style.color</p:attrName>
                                        </p:attrNameLst>
                                      </p:cBhvr>
                                      <p:to>
                                        <a:schemeClr val="accent2"/>
                                      </p:to>
                                    </p:animClr>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mph" presetSubtype="2" fill="hold" nodeType="clickEffect">
                                  <p:stCondLst>
                                    <p:cond delay="0"/>
                                  </p:stCondLst>
                                  <p:childTnLst>
                                    <p:animClr clrSpc="rgb" dir="cw">
                                      <p:cBhvr override="childStyle">
                                        <p:cTn id="26" dur="2000" fill="hold"/>
                                        <p:tgtEl>
                                          <p:spTgt spid="56324">
                                            <p:txEl>
                                              <p:pRg st="4" end="4"/>
                                            </p:txEl>
                                          </p:spTgt>
                                        </p:tgtEl>
                                        <p:attrNameLst>
                                          <p:attrName>style.color</p:attrName>
                                        </p:attrNameLst>
                                      </p:cBhvr>
                                      <p:to>
                                        <a:schemeClr val="accent2"/>
                                      </p:to>
                                    </p:animClr>
                                  </p:childTnLst>
                                </p:cTn>
                              </p:par>
                              <p:par>
                                <p:cTn id="27" presetID="3" presetClass="emph" presetSubtype="2" fill="hold" nodeType="withEffect">
                                  <p:stCondLst>
                                    <p:cond delay="0"/>
                                  </p:stCondLst>
                                  <p:childTnLst>
                                    <p:animClr clrSpc="rgb" dir="cw">
                                      <p:cBhvr override="childStyle">
                                        <p:cTn id="28" dur="2000" fill="hold"/>
                                        <p:tgtEl>
                                          <p:spTgt spid="56324">
                                            <p:txEl>
                                              <p:pRg st="5" end="5"/>
                                            </p:txEl>
                                          </p:spTgt>
                                        </p:tgtEl>
                                        <p:attrNameLst>
                                          <p:attrName>style.color</p:attrName>
                                        </p:attrNameLst>
                                      </p:cBhvr>
                                      <p:to>
                                        <a:schemeClr val="accent2"/>
                                      </p:to>
                                    </p:animClr>
                                  </p:childTnLst>
                                </p:cTn>
                              </p:par>
                              <p:par>
                                <p:cTn id="29" presetID="3" presetClass="emph" presetSubtype="2" fill="hold" nodeType="withEffect">
                                  <p:stCondLst>
                                    <p:cond delay="0"/>
                                  </p:stCondLst>
                                  <p:childTnLst>
                                    <p:animClr clrSpc="rgb" dir="cw">
                                      <p:cBhvr override="childStyle">
                                        <p:cTn id="30" dur="2000" fill="hold"/>
                                        <p:tgtEl>
                                          <p:spTgt spid="56324">
                                            <p:txEl>
                                              <p:pRg st="6" end="6"/>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5"/>
          <p:cNvSpPr>
            <a:spLocks noGrp="1"/>
          </p:cNvSpPr>
          <p:nvPr>
            <p:ph type="sldNum" sz="quarter" idx="12"/>
          </p:nvPr>
        </p:nvSpPr>
        <p:spPr/>
        <p:txBody>
          <a:bodyPr/>
          <a:lstStyle/>
          <a:p>
            <a:fld id="{A6E285C9-293D-43BE-AE12-AD86AD47FE6E}" type="slidenum">
              <a:rPr lang="de-DE" altLang="de-DE"/>
              <a:pPr/>
              <a:t>7</a:t>
            </a:fld>
            <a:endParaRPr lang="de-DE" altLang="de-DE"/>
          </a:p>
        </p:txBody>
      </p:sp>
      <p:sp>
        <p:nvSpPr>
          <p:cNvPr id="67586" name="Rectangle 2"/>
          <p:cNvSpPr>
            <a:spLocks noGrp="1" noChangeArrowheads="1"/>
          </p:cNvSpPr>
          <p:nvPr>
            <p:ph type="title"/>
          </p:nvPr>
        </p:nvSpPr>
        <p:spPr/>
        <p:txBody>
          <a:bodyPr/>
          <a:lstStyle/>
          <a:p>
            <a:r>
              <a:rPr lang="de-DE" altLang="de-DE"/>
              <a:t>Was sind unterhaltsame mathematische Aufgaben?</a:t>
            </a:r>
          </a:p>
        </p:txBody>
      </p:sp>
      <p:sp>
        <p:nvSpPr>
          <p:cNvPr id="67587" name="Rectangle 3"/>
          <p:cNvSpPr>
            <a:spLocks noGrp="1" noChangeArrowheads="1"/>
          </p:cNvSpPr>
          <p:nvPr>
            <p:ph type="body" idx="1"/>
          </p:nvPr>
        </p:nvSpPr>
        <p:spPr>
          <a:xfrm>
            <a:off x="684213" y="1628775"/>
            <a:ext cx="7696200" cy="4192588"/>
          </a:xfrm>
        </p:spPr>
        <p:txBody>
          <a:bodyPr/>
          <a:lstStyle/>
          <a:p>
            <a:r>
              <a:rPr lang="de-DE" altLang="de-DE"/>
              <a:t>„illustrierte“ formale Aufgaben</a:t>
            </a:r>
          </a:p>
          <a:p>
            <a:r>
              <a:rPr lang="de-DE" altLang="de-DE"/>
              <a:t>Rechenspiele, Rechenwettbewerbe</a:t>
            </a:r>
          </a:p>
          <a:p>
            <a:r>
              <a:rPr lang="de-DE" altLang="de-DE"/>
              <a:t>Zahlenkunststücke, Zaubertricks</a:t>
            </a:r>
          </a:p>
          <a:p>
            <a:r>
              <a:rPr lang="de-DE" altLang="de-DE"/>
              <a:t>Rätsel- und Knobelaufgaben</a:t>
            </a:r>
          </a:p>
          <a:p>
            <a:r>
              <a:rPr lang="de-DE" altLang="de-DE"/>
              <a:t>Aufgaben mit einem überraschenden Ergebnis </a:t>
            </a:r>
          </a:p>
          <a:p>
            <a:r>
              <a:rPr lang="de-DE" altLang="de-DE"/>
              <a:t>Interessante Begebenheiten und Aufgaben aus der Geschichte der Mathematik</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5"/>
          <p:cNvSpPr>
            <a:spLocks noGrp="1"/>
          </p:cNvSpPr>
          <p:nvPr>
            <p:ph type="sldNum" sz="quarter" idx="12"/>
          </p:nvPr>
        </p:nvSpPr>
        <p:spPr/>
        <p:txBody>
          <a:bodyPr/>
          <a:lstStyle/>
          <a:p>
            <a:fld id="{D09BAE97-AC47-48A4-BAC3-0A893BB87EA7}" type="slidenum">
              <a:rPr lang="de-DE" altLang="de-DE"/>
              <a:pPr/>
              <a:t>8</a:t>
            </a:fld>
            <a:endParaRPr lang="de-DE" altLang="de-DE"/>
          </a:p>
        </p:txBody>
      </p:sp>
      <p:sp>
        <p:nvSpPr>
          <p:cNvPr id="68610" name="Rectangle 2"/>
          <p:cNvSpPr>
            <a:spLocks noGrp="1" noChangeArrowheads="1"/>
          </p:cNvSpPr>
          <p:nvPr>
            <p:ph type="title"/>
          </p:nvPr>
        </p:nvSpPr>
        <p:spPr/>
        <p:txBody>
          <a:bodyPr/>
          <a:lstStyle/>
          <a:p>
            <a:r>
              <a:rPr lang="de-DE" altLang="de-DE"/>
              <a:t>Warum sind unterhaltsame Aufgaben so beliebt?</a:t>
            </a:r>
          </a:p>
        </p:txBody>
      </p:sp>
      <p:sp>
        <p:nvSpPr>
          <p:cNvPr id="68611" name="Rectangle 3"/>
          <p:cNvSpPr>
            <a:spLocks noGrp="1" noChangeArrowheads="1"/>
          </p:cNvSpPr>
          <p:nvPr>
            <p:ph type="body" idx="1"/>
          </p:nvPr>
        </p:nvSpPr>
        <p:spPr>
          <a:xfrm>
            <a:off x="468313" y="1557338"/>
            <a:ext cx="8207375" cy="4679950"/>
          </a:xfrm>
        </p:spPr>
        <p:txBody>
          <a:bodyPr/>
          <a:lstStyle/>
          <a:p>
            <a:pPr>
              <a:lnSpc>
                <a:spcPct val="90000"/>
              </a:lnSpc>
            </a:pPr>
            <a:r>
              <a:rPr lang="de-DE" altLang="de-DE"/>
              <a:t>„Wann ist die Freude am größten? - Wenn du das Gewünschte erreichst!“ Thales von Milet</a:t>
            </a:r>
          </a:p>
          <a:p>
            <a:pPr>
              <a:lnSpc>
                <a:spcPct val="90000"/>
              </a:lnSpc>
            </a:pPr>
            <a:r>
              <a:rPr lang="de-DE" altLang="de-DE"/>
              <a:t>„Die Mathematik … ist so ernst, dass man keine Gelegenheit versäumen sollte, dieses Fachgebiet etwas unterhaltsamer zu gestalten.“ Blaise Pascal</a:t>
            </a:r>
          </a:p>
          <a:p>
            <a:pPr>
              <a:lnSpc>
                <a:spcPct val="90000"/>
              </a:lnSpc>
            </a:pPr>
            <a:r>
              <a:rPr lang="de-DE" altLang="de-DE"/>
              <a:t>„Mit Speck fängt man Mäuse“ Johannes Lehmann</a:t>
            </a:r>
          </a:p>
          <a:p>
            <a:pPr>
              <a:lnSpc>
                <a:spcPct val="90000"/>
              </a:lnSpc>
            </a:pPr>
            <a:r>
              <a:rPr lang="de-DE" altLang="de-DE"/>
              <a:t>Sie sprechen das Erlebnismotiv an.</a:t>
            </a:r>
          </a:p>
          <a:p>
            <a:pPr>
              <a:lnSpc>
                <a:spcPct val="90000"/>
              </a:lnSpc>
            </a:pPr>
            <a:r>
              <a:rPr lang="de-DE" altLang="de-DE"/>
              <a:t>Auch Schüler, die sonst nicht so gut sind, 	haben Spaß daran.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grpId="0" nodeType="clickEffect">
                                  <p:stCondLst>
                                    <p:cond delay="0"/>
                                  </p:stCondLst>
                                  <p:childTnLst>
                                    <p:animClr clrSpc="rgb" dir="cw">
                                      <p:cBhvr override="childStyle">
                                        <p:cTn id="6" dur="1000" fill="hold"/>
                                        <p:tgtEl>
                                          <p:spTgt spid="68611">
                                            <p:txEl>
                                              <p:pRg st="0" end="0"/>
                                            </p:txEl>
                                          </p:spTgt>
                                        </p:tgtEl>
                                        <p:attrNameLst>
                                          <p:attrName>style.color</p:attrName>
                                        </p:attrNameLst>
                                      </p:cBhvr>
                                      <p:to>
                                        <a:schemeClr val="tx1"/>
                                      </p:to>
                                    </p:animClr>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mph" presetSubtype="2" fill="hold" grpId="0" nodeType="clickEffect">
                                  <p:stCondLst>
                                    <p:cond delay="0"/>
                                  </p:stCondLst>
                                  <p:childTnLst>
                                    <p:animClr clrSpc="rgb" dir="cw">
                                      <p:cBhvr override="childStyle">
                                        <p:cTn id="10" dur="1000" fill="hold"/>
                                        <p:tgtEl>
                                          <p:spTgt spid="68611">
                                            <p:txEl>
                                              <p:pRg st="1" end="1"/>
                                            </p:txEl>
                                          </p:spTgt>
                                        </p:tgtEl>
                                        <p:attrNameLst>
                                          <p:attrName>style.color</p:attrName>
                                        </p:attrNameLst>
                                      </p:cBhvr>
                                      <p:to>
                                        <a:schemeClr val="tx1"/>
                                      </p:to>
                                    </p:animClr>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mph" presetSubtype="2" fill="hold" grpId="0" nodeType="clickEffect">
                                  <p:stCondLst>
                                    <p:cond delay="0"/>
                                  </p:stCondLst>
                                  <p:childTnLst>
                                    <p:animClr clrSpc="rgb" dir="cw">
                                      <p:cBhvr override="childStyle">
                                        <p:cTn id="14" dur="1000" fill="hold"/>
                                        <p:tgtEl>
                                          <p:spTgt spid="68611">
                                            <p:txEl>
                                              <p:pRg st="2" end="2"/>
                                            </p:txEl>
                                          </p:spTgt>
                                        </p:tgtEl>
                                        <p:attrNameLst>
                                          <p:attrName>style.color</p:attrName>
                                        </p:attrNameLst>
                                      </p:cBhvr>
                                      <p:to>
                                        <a:schemeClr val="tx1"/>
                                      </p:to>
                                    </p:animClr>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mph" presetSubtype="2" fill="hold" grpId="0" nodeType="clickEffect">
                                  <p:stCondLst>
                                    <p:cond delay="0"/>
                                  </p:stCondLst>
                                  <p:childTnLst>
                                    <p:animClr clrSpc="rgb" dir="cw">
                                      <p:cBhvr override="childStyle">
                                        <p:cTn id="18" dur="1000" fill="hold"/>
                                        <p:tgtEl>
                                          <p:spTgt spid="68611">
                                            <p:txEl>
                                              <p:pRg st="3" end="3"/>
                                            </p:txEl>
                                          </p:spTgt>
                                        </p:tgtEl>
                                        <p:attrNameLst>
                                          <p:attrName>style.color</p:attrName>
                                        </p:attrNameLst>
                                      </p:cBhvr>
                                      <p:to>
                                        <a:schemeClr val="tx1"/>
                                      </p:to>
                                    </p:animClr>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mph" presetSubtype="2" fill="hold" grpId="0" nodeType="clickEffect">
                                  <p:stCondLst>
                                    <p:cond delay="0"/>
                                  </p:stCondLst>
                                  <p:childTnLst>
                                    <p:animClr clrSpc="rgb" dir="cw">
                                      <p:cBhvr override="childStyle">
                                        <p:cTn id="22" dur="1000" fill="hold"/>
                                        <p:tgtEl>
                                          <p:spTgt spid="68611">
                                            <p:txEl>
                                              <p:pRg st="4" end="4"/>
                                            </p:txEl>
                                          </p:spTgt>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5"/>
          <p:cNvSpPr>
            <a:spLocks noGrp="1"/>
          </p:cNvSpPr>
          <p:nvPr>
            <p:ph type="sldNum" sz="quarter" idx="12"/>
          </p:nvPr>
        </p:nvSpPr>
        <p:spPr/>
        <p:txBody>
          <a:bodyPr/>
          <a:lstStyle/>
          <a:p>
            <a:fld id="{35D1A8DE-5973-4FAA-A8EB-97C8F8735654}" type="slidenum">
              <a:rPr lang="de-DE" altLang="de-DE"/>
              <a:pPr/>
              <a:t>9</a:t>
            </a:fld>
            <a:endParaRPr lang="de-DE" altLang="de-DE"/>
          </a:p>
        </p:txBody>
      </p:sp>
      <p:sp>
        <p:nvSpPr>
          <p:cNvPr id="69634" name="Rectangle 2"/>
          <p:cNvSpPr>
            <a:spLocks noGrp="1" noChangeArrowheads="1"/>
          </p:cNvSpPr>
          <p:nvPr>
            <p:ph type="title"/>
          </p:nvPr>
        </p:nvSpPr>
        <p:spPr>
          <a:xfrm>
            <a:off x="395288" y="333375"/>
            <a:ext cx="7561262" cy="1223963"/>
          </a:xfrm>
        </p:spPr>
        <p:txBody>
          <a:bodyPr/>
          <a:lstStyle/>
          <a:p>
            <a:r>
              <a:rPr lang="de-DE" altLang="de-DE"/>
              <a:t>Wann sollte man unterhaltsame Aufgaben einsetzen?</a:t>
            </a:r>
          </a:p>
        </p:txBody>
      </p:sp>
      <p:sp>
        <p:nvSpPr>
          <p:cNvPr id="69635" name="Rectangle 3"/>
          <p:cNvSpPr>
            <a:spLocks noGrp="1" noChangeArrowheads="1"/>
          </p:cNvSpPr>
          <p:nvPr>
            <p:ph type="body" idx="1"/>
          </p:nvPr>
        </p:nvSpPr>
        <p:spPr>
          <a:xfrm>
            <a:off x="539750" y="1628775"/>
            <a:ext cx="8424863" cy="4752975"/>
          </a:xfrm>
        </p:spPr>
        <p:txBody>
          <a:bodyPr/>
          <a:lstStyle/>
          <a:p>
            <a:pPr marL="533400" indent="-533400">
              <a:lnSpc>
                <a:spcPct val="90000"/>
              </a:lnSpc>
              <a:buFontTx/>
              <a:buAutoNum type="arabicPeriod"/>
            </a:pPr>
            <a:r>
              <a:rPr lang="de-DE" altLang="de-DE"/>
              <a:t>Im normalen Lernprozess: </a:t>
            </a:r>
            <a:br>
              <a:rPr lang="de-DE" altLang="de-DE"/>
            </a:br>
            <a:r>
              <a:rPr lang="de-DE" altLang="de-DE"/>
              <a:t>Aufgaben mit überraschendem Ergebnis, historische Aufgaben und Betrachtungen, </a:t>
            </a:r>
            <a:br>
              <a:rPr lang="de-DE" altLang="de-DE"/>
            </a:br>
            <a:r>
              <a:rPr lang="de-DE" altLang="de-DE"/>
              <a:t>„illustrierte“ Aufgaben</a:t>
            </a:r>
          </a:p>
          <a:p>
            <a:pPr marL="533400" indent="-533400">
              <a:lnSpc>
                <a:spcPct val="90000"/>
              </a:lnSpc>
              <a:buFontTx/>
              <a:buAutoNum type="arabicPeriod"/>
            </a:pPr>
            <a:r>
              <a:rPr lang="de-DE" altLang="de-DE"/>
              <a:t>In täglichen Übungen:</a:t>
            </a:r>
            <a:br>
              <a:rPr lang="de-DE" altLang="de-DE"/>
            </a:br>
            <a:r>
              <a:rPr lang="de-DE" altLang="de-DE"/>
              <a:t>intelligentes Kopfrechentraining</a:t>
            </a:r>
          </a:p>
          <a:p>
            <a:pPr marL="533400" indent="-533400">
              <a:lnSpc>
                <a:spcPct val="90000"/>
              </a:lnSpc>
              <a:buFontTx/>
              <a:buAutoNum type="arabicPeriod"/>
            </a:pPr>
            <a:r>
              <a:rPr lang="de-DE" altLang="de-DE"/>
              <a:t>In 3 - 5 Minuten am Ende einer Stunde als Belohnung für schnelles Arbeiten und gute Disziplin, auch Aufgaben von Schülern:</a:t>
            </a:r>
            <a:br>
              <a:rPr lang="de-DE" altLang="de-DE"/>
            </a:br>
            <a:r>
              <a:rPr lang="de-DE" altLang="de-DE"/>
              <a:t>Scherzaufgaben, Zaubertricks, Rätsel, 	Knobelaufgaben, u. a.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rayons">
  <a:themeElements>
    <a:clrScheme name="K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Krayons">
      <a:majorFont>
        <a:latin typeface="Comic Sans MS"/>
        <a:ea typeface=""/>
        <a:cs typeface=""/>
      </a:majorFont>
      <a:minorFont>
        <a:latin typeface="Comic Sans MS"/>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K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K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K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K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K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K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K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Crayons</Template>
  <TotalTime>0</TotalTime>
  <Words>1155</Words>
  <Application>Microsoft Office PowerPoint</Application>
  <PresentationFormat>Bildschirmpräsentation (4:3)</PresentationFormat>
  <Paragraphs>232</Paragraphs>
  <Slides>30</Slides>
  <Notes>30</Notes>
  <HiddenSlides>0</HiddenSlides>
  <MMClips>0</MMClips>
  <ScaleCrop>false</ScaleCrop>
  <HeadingPairs>
    <vt:vector size="8" baseType="variant">
      <vt:variant>
        <vt:lpstr>Verwendete Schriftarten</vt:lpstr>
      </vt:variant>
      <vt:variant>
        <vt:i4>3</vt:i4>
      </vt:variant>
      <vt:variant>
        <vt:lpstr>Design</vt:lpstr>
      </vt:variant>
      <vt:variant>
        <vt:i4>1</vt:i4>
      </vt:variant>
      <vt:variant>
        <vt:lpstr>Eingebettete OLE-Server</vt:lpstr>
      </vt:variant>
      <vt:variant>
        <vt:i4>1</vt:i4>
      </vt:variant>
      <vt:variant>
        <vt:lpstr>Folientitel</vt:lpstr>
      </vt:variant>
      <vt:variant>
        <vt:i4>30</vt:i4>
      </vt:variant>
    </vt:vector>
  </HeadingPairs>
  <TitlesOfParts>
    <vt:vector size="35" baseType="lpstr">
      <vt:lpstr>Comic Sans MS</vt:lpstr>
      <vt:lpstr>Arial</vt:lpstr>
      <vt:lpstr>Wingdings 2</vt:lpstr>
      <vt:lpstr>Krayons</vt:lpstr>
      <vt:lpstr>MathType 5.0 Equation</vt:lpstr>
      <vt:lpstr>Spaß mit Mathe?</vt:lpstr>
      <vt:lpstr>Was sollte man in Mathe anders machen?</vt:lpstr>
      <vt:lpstr>Was sollte man in Mathe anders machen?</vt:lpstr>
      <vt:lpstr>Was sollte man in Mathe anders machen?</vt:lpstr>
      <vt:lpstr>Was sollte man in Mathe anders machen?</vt:lpstr>
      <vt:lpstr>Was sollte man in Mathe anders machen?</vt:lpstr>
      <vt:lpstr>Was sind unterhaltsame mathematische Aufgaben?</vt:lpstr>
      <vt:lpstr>Warum sind unterhaltsame Aufgaben so beliebt?</vt:lpstr>
      <vt:lpstr>Wann sollte man unterhaltsame Aufgaben einsetzen?</vt:lpstr>
      <vt:lpstr>Aufgaben mit überraschendem Ergebnis</vt:lpstr>
      <vt:lpstr>Kuriose Rechnungen</vt:lpstr>
      <vt:lpstr>Überraschungen am Kreis</vt:lpstr>
      <vt:lpstr>Überraschungen mit der Ähnlichkeit</vt:lpstr>
      <vt:lpstr>Überraschungen in der Algebra</vt:lpstr>
      <vt:lpstr>Intelligentes Kopfrechentraining</vt:lpstr>
      <vt:lpstr>Spiel 40</vt:lpstr>
      <vt:lpstr>Beispiele Spiel 40 </vt:lpstr>
      <vt:lpstr>Rechenvorteile:</vt:lpstr>
      <vt:lpstr>Fortsetzen von Zahlenfolgen</vt:lpstr>
      <vt:lpstr>Fortsetzen von Zahlenfolgen</vt:lpstr>
      <vt:lpstr>Vergleichen der Eigenschaften von Zahlen</vt:lpstr>
      <vt:lpstr>5 Minuten Knobeleien</vt:lpstr>
      <vt:lpstr>Kuriose Zahldarstellungen</vt:lpstr>
      <vt:lpstr>Zahlenkunststücke</vt:lpstr>
      <vt:lpstr>Zahlenkunststücke</vt:lpstr>
      <vt:lpstr>Zahlenkunststücke</vt:lpstr>
      <vt:lpstr>Zahlenkunststücke</vt:lpstr>
      <vt:lpstr>Zahlenkunststücke</vt:lpstr>
      <vt:lpstr>Scherzaufgaben</vt:lpstr>
      <vt:lpstr>Lustige Schülerlösungen</vt:lpstr>
    </vt:vector>
  </TitlesOfParts>
  <Company>Uni Rostock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Spaß mit Mathe?</dc:title>
  <dc:creator>Hans-Dieter Sill</dc:creator>
  <cp:lastModifiedBy>dsadmin</cp:lastModifiedBy>
  <cp:revision>15</cp:revision>
  <cp:lastPrinted>1601-01-01T00:00:00Z</cp:lastPrinted>
  <dcterms:created xsi:type="dcterms:W3CDTF">2008-02-01T15:42:29Z</dcterms:created>
  <dcterms:modified xsi:type="dcterms:W3CDTF">2013-10-15T14:50:22Z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